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73" r:id="rId3"/>
    <p:sldId id="300" r:id="rId4"/>
    <p:sldId id="301" r:id="rId5"/>
    <p:sldId id="274" r:id="rId6"/>
    <p:sldId id="256" r:id="rId7"/>
    <p:sldId id="278" r:id="rId8"/>
    <p:sldId id="279" r:id="rId9"/>
    <p:sldId id="280" r:id="rId10"/>
    <p:sldId id="281" r:id="rId11"/>
    <p:sldId id="306" r:id="rId12"/>
    <p:sldId id="302" r:id="rId13"/>
    <p:sldId id="284" r:id="rId14"/>
    <p:sldId id="286" r:id="rId15"/>
    <p:sldId id="289" r:id="rId16"/>
    <p:sldId id="287" r:id="rId17"/>
    <p:sldId id="288" r:id="rId18"/>
    <p:sldId id="303" r:id="rId19"/>
    <p:sldId id="290" r:id="rId20"/>
    <p:sldId id="291" r:id="rId21"/>
    <p:sldId id="304" r:id="rId22"/>
    <p:sldId id="293" r:id="rId23"/>
    <p:sldId id="299" r:id="rId24"/>
    <p:sldId id="298" r:id="rId25"/>
    <p:sldId id="297" r:id="rId26"/>
    <p:sldId id="296" r:id="rId27"/>
    <p:sldId id="295" r:id="rId28"/>
    <p:sldId id="294" r:id="rId29"/>
    <p:sldId id="30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033848-EF15-400F-BA8A-FC2BA439823E}" v="115" dt="2026-01-04T06:53:06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alpin" userId="ae0022c6b97cb6c5" providerId="LiveId" clId="{8BEC932F-BFC9-43E1-9307-734E82083380}"/>
    <pc:docChg chg="undo custSel addSld delSld modSld sldOrd">
      <pc:chgData name="Daniel Halpin" userId="ae0022c6b97cb6c5" providerId="LiveId" clId="{8BEC932F-BFC9-43E1-9307-734E82083380}" dt="2026-01-04T07:02:16.574" v="505" actId="255"/>
      <pc:docMkLst>
        <pc:docMk/>
      </pc:docMkLst>
      <pc:sldChg chg="delSp mod">
        <pc:chgData name="Daniel Halpin" userId="ae0022c6b97cb6c5" providerId="LiveId" clId="{8BEC932F-BFC9-43E1-9307-734E82083380}" dt="2026-01-03T21:41:39.374" v="7" actId="478"/>
        <pc:sldMkLst>
          <pc:docMk/>
          <pc:sldMk cId="1811583418" sldId="273"/>
        </pc:sldMkLst>
        <pc:spChg chg="del">
          <ac:chgData name="Daniel Halpin" userId="ae0022c6b97cb6c5" providerId="LiveId" clId="{8BEC932F-BFC9-43E1-9307-734E82083380}" dt="2026-01-03T21:41:39.374" v="7" actId="478"/>
          <ac:spMkLst>
            <pc:docMk/>
            <pc:sldMk cId="1811583418" sldId="273"/>
            <ac:spMk id="4" creationId="{DE6C39F3-4BB5-EA49-A101-D52402FDCBA7}"/>
          </ac:spMkLst>
        </pc:spChg>
        <pc:spChg chg="del">
          <ac:chgData name="Daniel Halpin" userId="ae0022c6b97cb6c5" providerId="LiveId" clId="{8BEC932F-BFC9-43E1-9307-734E82083380}" dt="2026-01-03T21:41:39.374" v="7" actId="478"/>
          <ac:spMkLst>
            <pc:docMk/>
            <pc:sldMk cId="1811583418" sldId="273"/>
            <ac:spMk id="19" creationId="{B88CF0D3-6A14-7C28-C18F-6C35D0275B23}"/>
          </ac:spMkLst>
        </pc:spChg>
      </pc:sldChg>
      <pc:sldChg chg="modSp del mod">
        <pc:chgData name="Daniel Halpin" userId="ae0022c6b97cb6c5" providerId="LiveId" clId="{8BEC932F-BFC9-43E1-9307-734E82083380}" dt="2026-01-03T21:54:00.655" v="41" actId="47"/>
        <pc:sldMkLst>
          <pc:docMk/>
          <pc:sldMk cId="1212230073" sldId="277"/>
        </pc:sldMkLst>
        <pc:spChg chg="mod">
          <ac:chgData name="Daniel Halpin" userId="ae0022c6b97cb6c5" providerId="LiveId" clId="{8BEC932F-BFC9-43E1-9307-734E82083380}" dt="2026-01-03T21:50:52.135" v="38" actId="255"/>
          <ac:spMkLst>
            <pc:docMk/>
            <pc:sldMk cId="1212230073" sldId="277"/>
            <ac:spMk id="3" creationId="{516BE68F-4F58-31B4-1CF0-79C8AB8E77E5}"/>
          </ac:spMkLst>
        </pc:spChg>
      </pc:sldChg>
      <pc:sldChg chg="modSp mod">
        <pc:chgData name="Daniel Halpin" userId="ae0022c6b97cb6c5" providerId="LiveId" clId="{8BEC932F-BFC9-43E1-9307-734E82083380}" dt="2026-01-03T21:51:06.803" v="40" actId="255"/>
        <pc:sldMkLst>
          <pc:docMk/>
          <pc:sldMk cId="406071483" sldId="278"/>
        </pc:sldMkLst>
        <pc:spChg chg="mod">
          <ac:chgData name="Daniel Halpin" userId="ae0022c6b97cb6c5" providerId="LiveId" clId="{8BEC932F-BFC9-43E1-9307-734E82083380}" dt="2026-01-03T21:51:06.803" v="40" actId="255"/>
          <ac:spMkLst>
            <pc:docMk/>
            <pc:sldMk cId="406071483" sldId="278"/>
            <ac:spMk id="3" creationId="{2B83AC82-ECD7-74B8-4101-0F5F6332045D}"/>
          </ac:spMkLst>
        </pc:spChg>
      </pc:sldChg>
      <pc:sldChg chg="modSp mod">
        <pc:chgData name="Daniel Halpin" userId="ae0022c6b97cb6c5" providerId="LiveId" clId="{8BEC932F-BFC9-43E1-9307-734E82083380}" dt="2026-01-03T22:07:53.306" v="46" actId="255"/>
        <pc:sldMkLst>
          <pc:docMk/>
          <pc:sldMk cId="1719732028" sldId="279"/>
        </pc:sldMkLst>
        <pc:spChg chg="mod">
          <ac:chgData name="Daniel Halpin" userId="ae0022c6b97cb6c5" providerId="LiveId" clId="{8BEC932F-BFC9-43E1-9307-734E82083380}" dt="2026-01-03T22:07:53.306" v="46" actId="255"/>
          <ac:spMkLst>
            <pc:docMk/>
            <pc:sldMk cId="1719732028" sldId="279"/>
            <ac:spMk id="3" creationId="{77CED6A4-79ED-3EDC-EC8F-EEE8371080EC}"/>
          </ac:spMkLst>
        </pc:spChg>
      </pc:sldChg>
      <pc:sldChg chg="addSp delSp modSp mod">
        <pc:chgData name="Daniel Halpin" userId="ae0022c6b97cb6c5" providerId="LiveId" clId="{8BEC932F-BFC9-43E1-9307-734E82083380}" dt="2026-01-04T06:10:52.629" v="487" actId="478"/>
        <pc:sldMkLst>
          <pc:docMk/>
          <pc:sldMk cId="4162251948" sldId="281"/>
        </pc:sldMkLst>
        <pc:picChg chg="add del mod">
          <ac:chgData name="Daniel Halpin" userId="ae0022c6b97cb6c5" providerId="LiveId" clId="{8BEC932F-BFC9-43E1-9307-734E82083380}" dt="2026-01-04T06:10:43.534" v="483" actId="478"/>
          <ac:picMkLst>
            <pc:docMk/>
            <pc:sldMk cId="4162251948" sldId="281"/>
            <ac:picMk id="7" creationId="{EBC9F85E-AB86-4D40-777A-D49257B48BC9}"/>
          </ac:picMkLst>
        </pc:picChg>
        <pc:picChg chg="add del mod">
          <ac:chgData name="Daniel Halpin" userId="ae0022c6b97cb6c5" providerId="LiveId" clId="{8BEC932F-BFC9-43E1-9307-734E82083380}" dt="2026-01-04T06:10:45.239" v="484" actId="478"/>
          <ac:picMkLst>
            <pc:docMk/>
            <pc:sldMk cId="4162251948" sldId="281"/>
            <ac:picMk id="8" creationId="{035EA794-B2E3-14BC-66A0-75766EBBE1FB}"/>
          </ac:picMkLst>
        </pc:picChg>
        <pc:picChg chg="add del mod">
          <ac:chgData name="Daniel Halpin" userId="ae0022c6b97cb6c5" providerId="LiveId" clId="{8BEC932F-BFC9-43E1-9307-734E82083380}" dt="2026-01-04T06:10:47.171" v="485" actId="478"/>
          <ac:picMkLst>
            <pc:docMk/>
            <pc:sldMk cId="4162251948" sldId="281"/>
            <ac:picMk id="9" creationId="{5D2EE799-A612-5C4D-C19B-C41BE2DEDEC3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10" creationId="{BE6FEFF3-D27D-B6E0-AF08-0413DEF181A2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11" creationId="{494A838B-36C3-3B5D-6D3E-15D365818006}"/>
          </ac:picMkLst>
        </pc:picChg>
        <pc:picChg chg="add del mod">
          <ac:chgData name="Daniel Halpin" userId="ae0022c6b97cb6c5" providerId="LiveId" clId="{8BEC932F-BFC9-43E1-9307-734E82083380}" dt="2026-01-04T06:10:52.629" v="487" actId="478"/>
          <ac:picMkLst>
            <pc:docMk/>
            <pc:sldMk cId="4162251948" sldId="281"/>
            <ac:picMk id="12" creationId="{C763F8A5-7416-2E83-0929-59311513E986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13" creationId="{ED67B033-115D-6648-B907-9AAEF1AE774B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14" creationId="{D7CAFF57-4CEE-5C9B-13F6-75261DFF1FD1}"/>
          </ac:picMkLst>
        </pc:picChg>
        <pc:picChg chg="add mod">
          <ac:chgData name="Daniel Halpin" userId="ae0022c6b97cb6c5" providerId="LiveId" clId="{8BEC932F-BFC9-43E1-9307-734E82083380}" dt="2026-01-04T05:51:10.781" v="375"/>
          <ac:picMkLst>
            <pc:docMk/>
            <pc:sldMk cId="4162251948" sldId="281"/>
            <ac:picMk id="15" creationId="{BACDC082-1072-09C5-8BD5-A1246D2B1B17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16" creationId="{968C8DE9-8F21-F43E-A0A5-5625F20746EE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17" creationId="{3B406855-808F-CA53-154B-143D0321F3D7}"/>
          </ac:picMkLst>
        </pc:picChg>
        <pc:picChg chg="add del mod">
          <ac:chgData name="Daniel Halpin" userId="ae0022c6b97cb6c5" providerId="LiveId" clId="{8BEC932F-BFC9-43E1-9307-734E82083380}" dt="2026-01-04T06:10:49.301" v="486" actId="478"/>
          <ac:picMkLst>
            <pc:docMk/>
            <pc:sldMk cId="4162251948" sldId="281"/>
            <ac:picMk id="18" creationId="{B3B50B0D-A7AB-88A7-B40E-F0642B3592C3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19" creationId="{1C9417C1-33D7-C09F-E6D5-5E5310F0B574}"/>
          </ac:picMkLst>
        </pc:picChg>
        <pc:picChg chg="add del mod">
          <ac:chgData name="Daniel Halpin" userId="ae0022c6b97cb6c5" providerId="LiveId" clId="{8BEC932F-BFC9-43E1-9307-734E82083380}" dt="2026-01-04T06:10:39.157" v="482" actId="478"/>
          <ac:picMkLst>
            <pc:docMk/>
            <pc:sldMk cId="4162251948" sldId="281"/>
            <ac:picMk id="20" creationId="{97A208C3-3D7D-DE1A-6E64-AEFA48DDE4B6}"/>
          </ac:picMkLst>
        </pc:picChg>
        <pc:picChg chg="mod">
          <ac:chgData name="Daniel Halpin" userId="ae0022c6b97cb6c5" providerId="LiveId" clId="{8BEC932F-BFC9-43E1-9307-734E82083380}" dt="2026-01-04T05:51:33.653" v="386" actId="1076"/>
          <ac:picMkLst>
            <pc:docMk/>
            <pc:sldMk cId="4162251948" sldId="281"/>
            <ac:picMk id="2054" creationId="{E72DEA16-5433-21CC-0C35-57E606CA2F3C}"/>
          </ac:picMkLst>
        </pc:picChg>
      </pc:sldChg>
      <pc:sldChg chg="del">
        <pc:chgData name="Daniel Halpin" userId="ae0022c6b97cb6c5" providerId="LiveId" clId="{8BEC932F-BFC9-43E1-9307-734E82083380}" dt="2026-01-03T22:05:11.800" v="42" actId="47"/>
        <pc:sldMkLst>
          <pc:docMk/>
          <pc:sldMk cId="2582891008" sldId="282"/>
        </pc:sldMkLst>
      </pc:sldChg>
      <pc:sldChg chg="addSp modSp">
        <pc:chgData name="Daniel Halpin" userId="ae0022c6b97cb6c5" providerId="LiveId" clId="{8BEC932F-BFC9-43E1-9307-734E82083380}" dt="2026-01-04T06:41:59.580" v="490" actId="1076"/>
        <pc:sldMkLst>
          <pc:docMk/>
          <pc:sldMk cId="830833232" sldId="284"/>
        </pc:sldMkLst>
        <pc:picChg chg="add mod">
          <ac:chgData name="Daniel Halpin" userId="ae0022c6b97cb6c5" providerId="LiveId" clId="{8BEC932F-BFC9-43E1-9307-734E82083380}" dt="2026-01-04T06:41:59.580" v="490" actId="1076"/>
          <ac:picMkLst>
            <pc:docMk/>
            <pc:sldMk cId="830833232" sldId="284"/>
            <ac:picMk id="12290" creationId="{87EEAC26-E3BC-7EBF-50D4-CA65F45DFA32}"/>
          </ac:picMkLst>
        </pc:picChg>
      </pc:sldChg>
      <pc:sldChg chg="addSp modSp">
        <pc:chgData name="Daniel Halpin" userId="ae0022c6b97cb6c5" providerId="LiveId" clId="{8BEC932F-BFC9-43E1-9307-734E82083380}" dt="2026-01-04T06:42:53.064" v="496" actId="14100"/>
        <pc:sldMkLst>
          <pc:docMk/>
          <pc:sldMk cId="1611827644" sldId="286"/>
        </pc:sldMkLst>
        <pc:picChg chg="add mod">
          <ac:chgData name="Daniel Halpin" userId="ae0022c6b97cb6c5" providerId="LiveId" clId="{8BEC932F-BFC9-43E1-9307-734E82083380}" dt="2026-01-04T06:42:03.091" v="491"/>
          <ac:picMkLst>
            <pc:docMk/>
            <pc:sldMk cId="1611827644" sldId="286"/>
            <ac:picMk id="3" creationId="{85F91AFD-A807-9DD1-18EF-63C8E3E43CEE}"/>
          </ac:picMkLst>
        </pc:picChg>
        <pc:picChg chg="add mod">
          <ac:chgData name="Daniel Halpin" userId="ae0022c6b97cb6c5" providerId="LiveId" clId="{8BEC932F-BFC9-43E1-9307-734E82083380}" dt="2026-01-04T06:42:53.064" v="496" actId="14100"/>
          <ac:picMkLst>
            <pc:docMk/>
            <pc:sldMk cId="1611827644" sldId="286"/>
            <ac:picMk id="13314" creationId="{8ACB7A0A-5B05-3906-4334-6F0A65C68EB3}"/>
          </ac:picMkLst>
        </pc:picChg>
      </pc:sldChg>
      <pc:sldChg chg="modSp mod">
        <pc:chgData name="Daniel Halpin" userId="ae0022c6b97cb6c5" providerId="LiveId" clId="{8BEC932F-BFC9-43E1-9307-734E82083380}" dt="2026-01-03T22:17:38.736" v="72" actId="14100"/>
        <pc:sldMkLst>
          <pc:docMk/>
          <pc:sldMk cId="2392370418" sldId="287"/>
        </pc:sldMkLst>
        <pc:spChg chg="mod">
          <ac:chgData name="Daniel Halpin" userId="ae0022c6b97cb6c5" providerId="LiveId" clId="{8BEC932F-BFC9-43E1-9307-734E82083380}" dt="2026-01-03T22:17:38.736" v="72" actId="14100"/>
          <ac:spMkLst>
            <pc:docMk/>
            <pc:sldMk cId="2392370418" sldId="287"/>
            <ac:spMk id="3" creationId="{5BCB34B3-1AF1-F974-98AE-9BA6A4DA1DF5}"/>
          </ac:spMkLst>
        </pc:spChg>
        <pc:spChg chg="mod">
          <ac:chgData name="Daniel Halpin" userId="ae0022c6b97cb6c5" providerId="LiveId" clId="{8BEC932F-BFC9-43E1-9307-734E82083380}" dt="2026-01-03T22:17:16.421" v="52" actId="1076"/>
          <ac:spMkLst>
            <pc:docMk/>
            <pc:sldMk cId="2392370418" sldId="287"/>
            <ac:spMk id="4" creationId="{4763DB6F-717B-B61D-9B7F-D4064F1E47BE}"/>
          </ac:spMkLst>
        </pc:spChg>
      </pc:sldChg>
      <pc:sldChg chg="modSp mod">
        <pc:chgData name="Daniel Halpin" userId="ae0022c6b97cb6c5" providerId="LiveId" clId="{8BEC932F-BFC9-43E1-9307-734E82083380}" dt="2026-01-03T22:17:46.832" v="74" actId="1076"/>
        <pc:sldMkLst>
          <pc:docMk/>
          <pc:sldMk cId="2190303315" sldId="288"/>
        </pc:sldMkLst>
        <pc:spChg chg="mod">
          <ac:chgData name="Daniel Halpin" userId="ae0022c6b97cb6c5" providerId="LiveId" clId="{8BEC932F-BFC9-43E1-9307-734E82083380}" dt="2026-01-03T22:17:44.176" v="73" actId="1076"/>
          <ac:spMkLst>
            <pc:docMk/>
            <pc:sldMk cId="2190303315" sldId="288"/>
            <ac:spMk id="4" creationId="{D2B4C441-7E7B-D43B-33DF-034B4A753E9A}"/>
          </ac:spMkLst>
        </pc:spChg>
        <pc:spChg chg="mod">
          <ac:chgData name="Daniel Halpin" userId="ae0022c6b97cb6c5" providerId="LiveId" clId="{8BEC932F-BFC9-43E1-9307-734E82083380}" dt="2026-01-03T22:17:46.832" v="74" actId="1076"/>
          <ac:spMkLst>
            <pc:docMk/>
            <pc:sldMk cId="2190303315" sldId="288"/>
            <ac:spMk id="6" creationId="{EFE52FDA-4FD3-3CD9-1311-EEF243F57E0C}"/>
          </ac:spMkLst>
        </pc:spChg>
      </pc:sldChg>
      <pc:sldChg chg="modSp mod">
        <pc:chgData name="Daniel Halpin" userId="ae0022c6b97cb6c5" providerId="LiveId" clId="{8BEC932F-BFC9-43E1-9307-734E82083380}" dt="2026-01-03T22:16:13.297" v="51" actId="255"/>
        <pc:sldMkLst>
          <pc:docMk/>
          <pc:sldMk cId="3257568823" sldId="289"/>
        </pc:sldMkLst>
        <pc:spChg chg="mod">
          <ac:chgData name="Daniel Halpin" userId="ae0022c6b97cb6c5" providerId="LiveId" clId="{8BEC932F-BFC9-43E1-9307-734E82083380}" dt="2026-01-03T22:16:13.297" v="51" actId="255"/>
          <ac:spMkLst>
            <pc:docMk/>
            <pc:sldMk cId="3257568823" sldId="289"/>
            <ac:spMk id="3" creationId="{08DB33EC-7B89-C023-9378-7809195587F9}"/>
          </ac:spMkLst>
        </pc:spChg>
      </pc:sldChg>
      <pc:sldChg chg="modSp mod">
        <pc:chgData name="Daniel Halpin" userId="ae0022c6b97cb6c5" providerId="LiveId" clId="{8BEC932F-BFC9-43E1-9307-734E82083380}" dt="2026-01-03T22:24:57.108" v="77" actId="255"/>
        <pc:sldMkLst>
          <pc:docMk/>
          <pc:sldMk cId="1046289478" sldId="290"/>
        </pc:sldMkLst>
        <pc:spChg chg="mod">
          <ac:chgData name="Daniel Halpin" userId="ae0022c6b97cb6c5" providerId="LiveId" clId="{8BEC932F-BFC9-43E1-9307-734E82083380}" dt="2026-01-03T22:24:57.108" v="77" actId="255"/>
          <ac:spMkLst>
            <pc:docMk/>
            <pc:sldMk cId="1046289478" sldId="290"/>
            <ac:spMk id="3" creationId="{6BCBEDCF-5A72-ED4F-1CEF-54AB8453E494}"/>
          </ac:spMkLst>
        </pc:spChg>
      </pc:sldChg>
      <pc:sldChg chg="modSp mod">
        <pc:chgData name="Daniel Halpin" userId="ae0022c6b97cb6c5" providerId="LiveId" clId="{8BEC932F-BFC9-43E1-9307-734E82083380}" dt="2026-01-03T22:28:50.312" v="85" actId="114"/>
        <pc:sldMkLst>
          <pc:docMk/>
          <pc:sldMk cId="1391712693" sldId="291"/>
        </pc:sldMkLst>
        <pc:spChg chg="mod">
          <ac:chgData name="Daniel Halpin" userId="ae0022c6b97cb6c5" providerId="LiveId" clId="{8BEC932F-BFC9-43E1-9307-734E82083380}" dt="2026-01-03T22:28:50.312" v="85" actId="114"/>
          <ac:spMkLst>
            <pc:docMk/>
            <pc:sldMk cId="1391712693" sldId="291"/>
            <ac:spMk id="3" creationId="{5A786F35-8111-D4CA-BF31-5E1DA757CEAE}"/>
          </ac:spMkLst>
        </pc:spChg>
      </pc:sldChg>
      <pc:sldChg chg="addSp delSp modSp mod">
        <pc:chgData name="Daniel Halpin" userId="ae0022c6b97cb6c5" providerId="LiveId" clId="{8BEC932F-BFC9-43E1-9307-734E82083380}" dt="2026-01-04T05:55:15.681" v="467" actId="1076"/>
        <pc:sldMkLst>
          <pc:docMk/>
          <pc:sldMk cId="2874309400" sldId="293"/>
        </pc:sldMkLst>
        <pc:spChg chg="mod">
          <ac:chgData name="Daniel Halpin" userId="ae0022c6b97cb6c5" providerId="LiveId" clId="{8BEC932F-BFC9-43E1-9307-734E82083380}" dt="2026-01-03T22:36:20.147" v="141" actId="20577"/>
          <ac:spMkLst>
            <pc:docMk/>
            <pc:sldMk cId="2874309400" sldId="293"/>
            <ac:spMk id="2" creationId="{DCECCFCD-77C0-11B6-315F-A3FF63FFA144}"/>
          </ac:spMkLst>
        </pc:spChg>
        <pc:spChg chg="add del mod">
          <ac:chgData name="Daniel Halpin" userId="ae0022c6b97cb6c5" providerId="LiveId" clId="{8BEC932F-BFC9-43E1-9307-734E82083380}" dt="2026-01-04T05:52:30.460" v="396" actId="478"/>
          <ac:spMkLst>
            <pc:docMk/>
            <pc:sldMk cId="2874309400" sldId="293"/>
            <ac:spMk id="8" creationId="{EF04B61B-7129-149E-C8F3-66E77F3DE21E}"/>
          </ac:spMkLst>
        </pc:spChg>
        <pc:graphicFrameChg chg="del modGraphic">
          <ac:chgData name="Daniel Halpin" userId="ae0022c6b97cb6c5" providerId="LiveId" clId="{8BEC932F-BFC9-43E1-9307-734E82083380}" dt="2026-01-03T22:40:34.253" v="226" actId="478"/>
          <ac:graphicFrameMkLst>
            <pc:docMk/>
            <pc:sldMk cId="2874309400" sldId="293"/>
            <ac:graphicFrameMk id="5" creationId="{60D060A2-42B4-DECF-C3FD-C5F6A7A274A4}"/>
          </ac:graphicFrameMkLst>
        </pc:graphicFrameChg>
        <pc:picChg chg="mod">
          <ac:chgData name="Daniel Halpin" userId="ae0022c6b97cb6c5" providerId="LiveId" clId="{8BEC932F-BFC9-43E1-9307-734E82083380}" dt="2026-01-04T05:55:12.090" v="466" actId="1076"/>
          <ac:picMkLst>
            <pc:docMk/>
            <pc:sldMk cId="2874309400" sldId="293"/>
            <ac:picMk id="4" creationId="{D81EAD33-D2EC-49D7-9C74-F62CDDF83E20}"/>
          </ac:picMkLst>
        </pc:picChg>
        <pc:picChg chg="add mod">
          <ac:chgData name="Daniel Halpin" userId="ae0022c6b97cb6c5" providerId="LiveId" clId="{8BEC932F-BFC9-43E1-9307-734E82083380}" dt="2026-01-04T05:53:40.828" v="420" actId="1076"/>
          <ac:picMkLst>
            <pc:docMk/>
            <pc:sldMk cId="2874309400" sldId="293"/>
            <ac:picMk id="9" creationId="{DAD77DFD-C7F3-0942-1536-BDBFE54F1611}"/>
          </ac:picMkLst>
        </pc:picChg>
        <pc:picChg chg="add mod">
          <ac:chgData name="Daniel Halpin" userId="ae0022c6b97cb6c5" providerId="LiveId" clId="{8BEC932F-BFC9-43E1-9307-734E82083380}" dt="2026-01-04T05:54:01.535" v="428" actId="688"/>
          <ac:picMkLst>
            <pc:docMk/>
            <pc:sldMk cId="2874309400" sldId="293"/>
            <ac:picMk id="10" creationId="{B7C7A643-C1C0-7E6A-5FAE-ACECB55DD7B2}"/>
          </ac:picMkLst>
        </pc:picChg>
        <pc:picChg chg="add mod">
          <ac:chgData name="Daniel Halpin" userId="ae0022c6b97cb6c5" providerId="LiveId" clId="{8BEC932F-BFC9-43E1-9307-734E82083380}" dt="2026-01-04T05:54:06.507" v="430" actId="1076"/>
          <ac:picMkLst>
            <pc:docMk/>
            <pc:sldMk cId="2874309400" sldId="293"/>
            <ac:picMk id="11" creationId="{839CEEED-B536-A016-59AA-4426863A21E7}"/>
          </ac:picMkLst>
        </pc:picChg>
        <pc:picChg chg="add mod">
          <ac:chgData name="Daniel Halpin" userId="ae0022c6b97cb6c5" providerId="LiveId" clId="{8BEC932F-BFC9-43E1-9307-734E82083380}" dt="2026-01-04T05:54:09.056" v="432" actId="1076"/>
          <ac:picMkLst>
            <pc:docMk/>
            <pc:sldMk cId="2874309400" sldId="293"/>
            <ac:picMk id="12" creationId="{A19E3589-A089-33A3-C842-CDC0DCF30E3F}"/>
          </ac:picMkLst>
        </pc:picChg>
        <pc:picChg chg="add mod">
          <ac:chgData name="Daniel Halpin" userId="ae0022c6b97cb6c5" providerId="LiveId" clId="{8BEC932F-BFC9-43E1-9307-734E82083380}" dt="2026-01-04T05:54:11.358" v="434" actId="1076"/>
          <ac:picMkLst>
            <pc:docMk/>
            <pc:sldMk cId="2874309400" sldId="293"/>
            <ac:picMk id="13" creationId="{BD1747AF-5689-8A1D-8C57-74A26F814631}"/>
          </ac:picMkLst>
        </pc:picChg>
        <pc:picChg chg="add mod">
          <ac:chgData name="Daniel Halpin" userId="ae0022c6b97cb6c5" providerId="LiveId" clId="{8BEC932F-BFC9-43E1-9307-734E82083380}" dt="2026-01-04T05:54:18.498" v="438" actId="1076"/>
          <ac:picMkLst>
            <pc:docMk/>
            <pc:sldMk cId="2874309400" sldId="293"/>
            <ac:picMk id="14" creationId="{53B6DCD7-6442-07A8-F5F1-B598DE6E110E}"/>
          </ac:picMkLst>
        </pc:picChg>
        <pc:picChg chg="add mod">
          <ac:chgData name="Daniel Halpin" userId="ae0022c6b97cb6c5" providerId="LiveId" clId="{8BEC932F-BFC9-43E1-9307-734E82083380}" dt="2026-01-04T05:54:22.307" v="440" actId="1076"/>
          <ac:picMkLst>
            <pc:docMk/>
            <pc:sldMk cId="2874309400" sldId="293"/>
            <ac:picMk id="15" creationId="{F6B1634F-1107-5B11-128A-1470095BA3FB}"/>
          </ac:picMkLst>
        </pc:picChg>
        <pc:picChg chg="add mod">
          <ac:chgData name="Daniel Halpin" userId="ae0022c6b97cb6c5" providerId="LiveId" clId="{8BEC932F-BFC9-43E1-9307-734E82083380}" dt="2026-01-04T05:54:26.567" v="442" actId="1076"/>
          <ac:picMkLst>
            <pc:docMk/>
            <pc:sldMk cId="2874309400" sldId="293"/>
            <ac:picMk id="16" creationId="{36E7E240-D031-530C-1384-C88FA5DABA39}"/>
          </ac:picMkLst>
        </pc:picChg>
        <pc:picChg chg="add mod">
          <ac:chgData name="Daniel Halpin" userId="ae0022c6b97cb6c5" providerId="LiveId" clId="{8BEC932F-BFC9-43E1-9307-734E82083380}" dt="2026-01-04T05:54:44.317" v="449" actId="1076"/>
          <ac:picMkLst>
            <pc:docMk/>
            <pc:sldMk cId="2874309400" sldId="293"/>
            <ac:picMk id="17" creationId="{A6303970-22D7-2F39-1AFE-F98ECC959A7F}"/>
          </ac:picMkLst>
        </pc:picChg>
        <pc:picChg chg="add mod">
          <ac:chgData name="Daniel Halpin" userId="ae0022c6b97cb6c5" providerId="LiveId" clId="{8BEC932F-BFC9-43E1-9307-734E82083380}" dt="2026-01-04T05:54:47.559" v="451" actId="1076"/>
          <ac:picMkLst>
            <pc:docMk/>
            <pc:sldMk cId="2874309400" sldId="293"/>
            <ac:picMk id="18" creationId="{1B997290-CF0E-9B2A-B591-CACF5AD00A93}"/>
          </ac:picMkLst>
        </pc:picChg>
        <pc:picChg chg="add mod">
          <ac:chgData name="Daniel Halpin" userId="ae0022c6b97cb6c5" providerId="LiveId" clId="{8BEC932F-BFC9-43E1-9307-734E82083380}" dt="2026-01-04T05:54:54.626" v="455" actId="1076"/>
          <ac:picMkLst>
            <pc:docMk/>
            <pc:sldMk cId="2874309400" sldId="293"/>
            <ac:picMk id="19" creationId="{2351FD02-B2D6-C0FE-A896-6781BF6BDB00}"/>
          </ac:picMkLst>
        </pc:picChg>
        <pc:picChg chg="add mod">
          <ac:chgData name="Daniel Halpin" userId="ae0022c6b97cb6c5" providerId="LiveId" clId="{8BEC932F-BFC9-43E1-9307-734E82083380}" dt="2026-01-04T05:55:00.296" v="459" actId="1076"/>
          <ac:picMkLst>
            <pc:docMk/>
            <pc:sldMk cId="2874309400" sldId="293"/>
            <ac:picMk id="20" creationId="{F06A850E-43D5-5E08-D0ED-006D2FE5DC58}"/>
          </ac:picMkLst>
        </pc:picChg>
        <pc:picChg chg="add mod">
          <ac:chgData name="Daniel Halpin" userId="ae0022c6b97cb6c5" providerId="LiveId" clId="{8BEC932F-BFC9-43E1-9307-734E82083380}" dt="2026-01-04T05:55:04.751" v="461" actId="1076"/>
          <ac:picMkLst>
            <pc:docMk/>
            <pc:sldMk cId="2874309400" sldId="293"/>
            <ac:picMk id="21" creationId="{5CC62279-8EA2-3D44-9943-643ADEC904B0}"/>
          </ac:picMkLst>
        </pc:picChg>
        <pc:picChg chg="add mod">
          <ac:chgData name="Daniel Halpin" userId="ae0022c6b97cb6c5" providerId="LiveId" clId="{8BEC932F-BFC9-43E1-9307-734E82083380}" dt="2026-01-04T05:55:08.946" v="463" actId="1076"/>
          <ac:picMkLst>
            <pc:docMk/>
            <pc:sldMk cId="2874309400" sldId="293"/>
            <ac:picMk id="22" creationId="{160EF195-7B1A-F18E-B2D5-BE55F4F5630A}"/>
          </ac:picMkLst>
        </pc:picChg>
        <pc:picChg chg="add mod">
          <ac:chgData name="Daniel Halpin" userId="ae0022c6b97cb6c5" providerId="LiveId" clId="{8BEC932F-BFC9-43E1-9307-734E82083380}" dt="2026-01-04T05:55:15.681" v="467" actId="1076"/>
          <ac:picMkLst>
            <pc:docMk/>
            <pc:sldMk cId="2874309400" sldId="293"/>
            <ac:picMk id="23" creationId="{184C2223-4681-7001-44EE-B025C1761159}"/>
          </ac:picMkLst>
        </pc:picChg>
      </pc:sldChg>
      <pc:sldChg chg="addSp delSp modSp mod">
        <pc:chgData name="Daniel Halpin" userId="ae0022c6b97cb6c5" providerId="LiveId" clId="{8BEC932F-BFC9-43E1-9307-734E82083380}" dt="2026-01-04T05:56:03.064" v="480"/>
        <pc:sldMkLst>
          <pc:docMk/>
          <pc:sldMk cId="1337975831" sldId="294"/>
        </pc:sldMkLst>
        <pc:spChg chg="mod">
          <ac:chgData name="Daniel Halpin" userId="ae0022c6b97cb6c5" providerId="LiveId" clId="{8BEC932F-BFC9-43E1-9307-734E82083380}" dt="2026-01-03T22:36:56.317" v="207" actId="20577"/>
          <ac:spMkLst>
            <pc:docMk/>
            <pc:sldMk cId="1337975831" sldId="294"/>
            <ac:spMk id="2" creationId="{B141DDEF-BAEC-910D-82C7-6EE8992C1E20}"/>
          </ac:spMkLst>
        </pc:spChg>
        <pc:picChg chg="del">
          <ac:chgData name="Daniel Halpin" userId="ae0022c6b97cb6c5" providerId="LiveId" clId="{8BEC932F-BFC9-43E1-9307-734E82083380}" dt="2026-01-04T05:56:02.741" v="479" actId="478"/>
          <ac:picMkLst>
            <pc:docMk/>
            <pc:sldMk cId="1337975831" sldId="294"/>
            <ac:picMk id="7" creationId="{731CCCA7-1670-D0CE-3F2D-BAD6FC2E6814}"/>
          </ac:picMkLst>
        </pc:picChg>
        <pc:picChg chg="del">
          <ac:chgData name="Daniel Halpin" userId="ae0022c6b97cb6c5" providerId="LiveId" clId="{8BEC932F-BFC9-43E1-9307-734E82083380}" dt="2026-01-04T05:56:02.741" v="479" actId="478"/>
          <ac:picMkLst>
            <pc:docMk/>
            <pc:sldMk cId="1337975831" sldId="294"/>
            <ac:picMk id="8" creationId="{0BB92308-9C2D-B4C5-7657-2F4C12B84B8E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9" creationId="{938BCDAC-772E-1B8C-58F2-8949D582ADC1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11" creationId="{AC717D4D-F75B-D7F2-443A-CCBF5FD24189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12" creationId="{F5FBEEA7-28E6-4F53-1EA1-9F414053E603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13" creationId="{47BEA169-2D76-AFCD-37F9-E8464549D246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14" creationId="{2C1D3DD1-F4FB-458B-E22C-9B2C1A615A57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15" creationId="{1F6FB72B-4BA2-BEAB-424E-A13241454FAA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19" creationId="{ACD44137-451C-1247-1897-2CA5F9F6EFE4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21" creationId="{7D941CD6-6077-EF5C-2855-4BAB58CF0BA6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24" creationId="{3823BA23-AD8D-A518-312D-B1302910054D}"/>
          </ac:picMkLst>
        </pc:picChg>
        <pc:picChg chg="add mod">
          <ac:chgData name="Daniel Halpin" userId="ae0022c6b97cb6c5" providerId="LiveId" clId="{8BEC932F-BFC9-43E1-9307-734E82083380}" dt="2026-01-04T05:56:03.064" v="480"/>
          <ac:picMkLst>
            <pc:docMk/>
            <pc:sldMk cId="1337975831" sldId="294"/>
            <ac:picMk id="25" creationId="{3FFFE104-0E2C-C0AE-5B70-9AB4862CB5A2}"/>
          </ac:picMkLst>
        </pc:picChg>
      </pc:sldChg>
      <pc:sldChg chg="addSp delSp modSp mod">
        <pc:chgData name="Daniel Halpin" userId="ae0022c6b97cb6c5" providerId="LiveId" clId="{8BEC932F-BFC9-43E1-9307-734E82083380}" dt="2026-01-04T05:55:59.123" v="478"/>
        <pc:sldMkLst>
          <pc:docMk/>
          <pc:sldMk cId="2786315900" sldId="295"/>
        </pc:sldMkLst>
        <pc:spChg chg="mod">
          <ac:chgData name="Daniel Halpin" userId="ae0022c6b97cb6c5" providerId="LiveId" clId="{8BEC932F-BFC9-43E1-9307-734E82083380}" dt="2026-01-03T22:36:51.147" v="196" actId="20577"/>
          <ac:spMkLst>
            <pc:docMk/>
            <pc:sldMk cId="2786315900" sldId="295"/>
            <ac:spMk id="2" creationId="{52BB4929-E731-2343-B39B-C919921F3815}"/>
          </ac:spMkLst>
        </pc:spChg>
        <pc:graphicFrameChg chg="modGraphic">
          <ac:chgData name="Daniel Halpin" userId="ae0022c6b97cb6c5" providerId="LiveId" clId="{8BEC932F-BFC9-43E1-9307-734E82083380}" dt="2026-01-03T22:40:20.668" v="224" actId="20577"/>
          <ac:graphicFrameMkLst>
            <pc:docMk/>
            <pc:sldMk cId="2786315900" sldId="295"/>
            <ac:graphicFrameMk id="5" creationId="{4A6E540A-7A5D-7E41-20C5-2EA5E1DAAC78}"/>
          </ac:graphicFrameMkLst>
        </pc:graphicFrameChg>
        <pc:picChg chg="del">
          <ac:chgData name="Daniel Halpin" userId="ae0022c6b97cb6c5" providerId="LiveId" clId="{8BEC932F-BFC9-43E1-9307-734E82083380}" dt="2026-01-04T05:55:58.541" v="477" actId="478"/>
          <ac:picMkLst>
            <pc:docMk/>
            <pc:sldMk cId="2786315900" sldId="295"/>
            <ac:picMk id="3" creationId="{9B508128-9F08-33D8-78C4-668D1EB08523}"/>
          </ac:picMkLst>
        </pc:picChg>
        <pc:picChg chg="del">
          <ac:chgData name="Daniel Halpin" userId="ae0022c6b97cb6c5" providerId="LiveId" clId="{8BEC932F-BFC9-43E1-9307-734E82083380}" dt="2026-01-04T05:55:58.541" v="477" actId="478"/>
          <ac:picMkLst>
            <pc:docMk/>
            <pc:sldMk cId="2786315900" sldId="295"/>
            <ac:picMk id="4" creationId="{B288A5FD-067A-8FB7-00F1-7B153F0A61B1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8" creationId="{BC75EEE3-628D-0261-F6A5-629C858FBB0B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9" creationId="{BFA518DF-9523-FE8A-890D-73D03C8823AD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10" creationId="{6C253889-0175-C4CA-842F-0CF4FCC2756B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11" creationId="{E9AD92B8-B869-2A22-5219-6A1904DF7D43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12" creationId="{ABCC0A83-7BE3-1476-7D7B-F5EC46DFE835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13" creationId="{4C9CB305-9FC0-DB8F-B957-F2480D8A12BC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18" creationId="{7B6346D0-1C5D-7239-E4D7-91696BC2F826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19" creationId="{DF1133C5-6C0D-7D36-2030-8652AD7CAE6A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20" creationId="{DB2CA3CA-4DEF-54B8-367D-1A6D53284080}"/>
          </ac:picMkLst>
        </pc:picChg>
        <pc:picChg chg="add mod">
          <ac:chgData name="Daniel Halpin" userId="ae0022c6b97cb6c5" providerId="LiveId" clId="{8BEC932F-BFC9-43E1-9307-734E82083380}" dt="2026-01-04T05:55:59.123" v="478"/>
          <ac:picMkLst>
            <pc:docMk/>
            <pc:sldMk cId="2786315900" sldId="295"/>
            <ac:picMk id="22" creationId="{FB998DE2-E597-E28C-0884-C776E47F03DD}"/>
          </ac:picMkLst>
        </pc:picChg>
      </pc:sldChg>
      <pc:sldChg chg="addSp delSp modSp mod">
        <pc:chgData name="Daniel Halpin" userId="ae0022c6b97cb6c5" providerId="LiveId" clId="{8BEC932F-BFC9-43E1-9307-734E82083380}" dt="2026-01-04T05:55:54.212" v="476"/>
        <pc:sldMkLst>
          <pc:docMk/>
          <pc:sldMk cId="2287230136" sldId="296"/>
        </pc:sldMkLst>
        <pc:spChg chg="mod">
          <ac:chgData name="Daniel Halpin" userId="ae0022c6b97cb6c5" providerId="LiveId" clId="{8BEC932F-BFC9-43E1-9307-734E82083380}" dt="2026-01-03T22:36:44.687" v="185" actId="20577"/>
          <ac:spMkLst>
            <pc:docMk/>
            <pc:sldMk cId="2287230136" sldId="296"/>
            <ac:spMk id="2" creationId="{BB060FF6-2C83-9908-E342-9AD989549BFF}"/>
          </ac:spMkLst>
        </pc:spChg>
        <pc:graphicFrameChg chg="modGraphic">
          <ac:chgData name="Daniel Halpin" userId="ae0022c6b97cb6c5" providerId="LiveId" clId="{8BEC932F-BFC9-43E1-9307-734E82083380}" dt="2026-01-03T22:40:12.285" v="223" actId="20577"/>
          <ac:graphicFrameMkLst>
            <pc:docMk/>
            <pc:sldMk cId="2287230136" sldId="296"/>
            <ac:graphicFrameMk id="5" creationId="{53107551-FD00-439B-6D86-1E3026035C33}"/>
          </ac:graphicFrameMkLst>
        </pc:graphicFrameChg>
        <pc:picChg chg="del">
          <ac:chgData name="Daniel Halpin" userId="ae0022c6b97cb6c5" providerId="LiveId" clId="{8BEC932F-BFC9-43E1-9307-734E82083380}" dt="2026-01-04T05:55:53.822" v="475" actId="478"/>
          <ac:picMkLst>
            <pc:docMk/>
            <pc:sldMk cId="2287230136" sldId="296"/>
            <ac:picMk id="3" creationId="{919DDACE-053C-6267-7FB2-92828AE1418B}"/>
          </ac:picMkLst>
        </pc:picChg>
        <pc:picChg chg="del">
          <ac:chgData name="Daniel Halpin" userId="ae0022c6b97cb6c5" providerId="LiveId" clId="{8BEC932F-BFC9-43E1-9307-734E82083380}" dt="2026-01-04T05:55:53.822" v="475" actId="478"/>
          <ac:picMkLst>
            <pc:docMk/>
            <pc:sldMk cId="2287230136" sldId="296"/>
            <ac:picMk id="4" creationId="{1F9094AA-5A1F-C91E-24ED-0031EB9F1420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7" creationId="{5E74C8F6-0AB1-5834-B2DC-29E3EB964F1B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9" creationId="{2853CDE7-2031-32D2-B60F-7773230ED635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10" creationId="{2CC6C0D8-B5BC-16B3-52EF-1428A7F9FAEF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11" creationId="{8F9F8CBF-3004-FDBF-2B33-C121A6E1F4E5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12" creationId="{74185C9D-E85D-D22A-A5A6-7ED29169F592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13" creationId="{A505D802-B8B9-0D0C-EA80-C2FB3B07C7E5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14" creationId="{A24F7E86-574E-5E0A-2831-2850B26EFDAC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15" creationId="{0DC092AC-60A2-07D4-9D3F-0FB615D68CF4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21" creationId="{66370DFD-0521-F555-15EE-A6ECE1EEDF72}"/>
          </ac:picMkLst>
        </pc:picChg>
        <pc:picChg chg="add mod">
          <ac:chgData name="Daniel Halpin" userId="ae0022c6b97cb6c5" providerId="LiveId" clId="{8BEC932F-BFC9-43E1-9307-734E82083380}" dt="2026-01-04T05:55:54.212" v="476"/>
          <ac:picMkLst>
            <pc:docMk/>
            <pc:sldMk cId="2287230136" sldId="296"/>
            <ac:picMk id="22" creationId="{B16FA6EC-5AFA-03EA-4884-23C44A132FB4}"/>
          </ac:picMkLst>
        </pc:picChg>
      </pc:sldChg>
      <pc:sldChg chg="addSp delSp modSp mod">
        <pc:chgData name="Daniel Halpin" userId="ae0022c6b97cb6c5" providerId="LiveId" clId="{8BEC932F-BFC9-43E1-9307-734E82083380}" dt="2026-01-04T05:55:49.669" v="474"/>
        <pc:sldMkLst>
          <pc:docMk/>
          <pc:sldMk cId="16856524" sldId="297"/>
        </pc:sldMkLst>
        <pc:spChg chg="mod">
          <ac:chgData name="Daniel Halpin" userId="ae0022c6b97cb6c5" providerId="LiveId" clId="{8BEC932F-BFC9-43E1-9307-734E82083380}" dt="2026-01-03T22:36:39.744" v="174" actId="20577"/>
          <ac:spMkLst>
            <pc:docMk/>
            <pc:sldMk cId="16856524" sldId="297"/>
            <ac:spMk id="2" creationId="{7F969B8A-2B3F-0E8F-F937-30C299C7F187}"/>
          </ac:spMkLst>
        </pc:spChg>
        <pc:graphicFrameChg chg="modGraphic">
          <ac:chgData name="Daniel Halpin" userId="ae0022c6b97cb6c5" providerId="LiveId" clId="{8BEC932F-BFC9-43E1-9307-734E82083380}" dt="2026-01-03T22:40:05.979" v="221" actId="20577"/>
          <ac:graphicFrameMkLst>
            <pc:docMk/>
            <pc:sldMk cId="16856524" sldId="297"/>
            <ac:graphicFrameMk id="5" creationId="{6D5BEE02-42FF-0183-3EF5-7BEA821E4AF0}"/>
          </ac:graphicFrameMkLst>
        </pc:graphicFrameChg>
        <pc:picChg chg="del">
          <ac:chgData name="Daniel Halpin" userId="ae0022c6b97cb6c5" providerId="LiveId" clId="{8BEC932F-BFC9-43E1-9307-734E82083380}" dt="2026-01-04T05:55:49.136" v="473" actId="478"/>
          <ac:picMkLst>
            <pc:docMk/>
            <pc:sldMk cId="16856524" sldId="297"/>
            <ac:picMk id="3" creationId="{14768EA6-2E6F-807D-37F2-F21A1864E168}"/>
          </ac:picMkLst>
        </pc:picChg>
        <pc:picChg chg="del">
          <ac:chgData name="Daniel Halpin" userId="ae0022c6b97cb6c5" providerId="LiveId" clId="{8BEC932F-BFC9-43E1-9307-734E82083380}" dt="2026-01-04T05:55:49.136" v="473" actId="478"/>
          <ac:picMkLst>
            <pc:docMk/>
            <pc:sldMk cId="16856524" sldId="297"/>
            <ac:picMk id="4" creationId="{7AF4B620-EB14-D5EB-FDAA-38155043B9A5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6" creationId="{1DEA1B26-609C-E777-10A6-DB257982E60B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7" creationId="{EF9B2832-42C3-04F1-2E55-6B7BDBDDA256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8" creationId="{759EAACA-F136-7710-7855-E196C56D8AED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10" creationId="{DE4A1032-BAE9-B544-BF46-9C6D4F90B5DD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13" creationId="{6D4843DE-A0C5-4866-3834-608EABEFDC3E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17" creationId="{A268C074-1B57-6244-C7E4-38E1B5870E0C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18" creationId="{0DA23EBF-2CB9-9EC5-0751-A6F80D67353E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20" creationId="{4FBFE21C-A0D1-584E-441A-4C6987F9567B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21" creationId="{6D12D55B-EDBD-4DB7-7C6B-2DF0F699C7C8}"/>
          </ac:picMkLst>
        </pc:picChg>
        <pc:picChg chg="add mod">
          <ac:chgData name="Daniel Halpin" userId="ae0022c6b97cb6c5" providerId="LiveId" clId="{8BEC932F-BFC9-43E1-9307-734E82083380}" dt="2026-01-04T05:55:49.669" v="474"/>
          <ac:picMkLst>
            <pc:docMk/>
            <pc:sldMk cId="16856524" sldId="297"/>
            <ac:picMk id="22" creationId="{730D6744-3152-E777-20A6-F2729D2BDD64}"/>
          </ac:picMkLst>
        </pc:picChg>
      </pc:sldChg>
      <pc:sldChg chg="addSp delSp modSp mod">
        <pc:chgData name="Daniel Halpin" userId="ae0022c6b97cb6c5" providerId="LiveId" clId="{8BEC932F-BFC9-43E1-9307-734E82083380}" dt="2026-01-04T05:55:45.183" v="472"/>
        <pc:sldMkLst>
          <pc:docMk/>
          <pc:sldMk cId="480337921" sldId="298"/>
        </pc:sldMkLst>
        <pc:spChg chg="mod">
          <ac:chgData name="Daniel Halpin" userId="ae0022c6b97cb6c5" providerId="LiveId" clId="{8BEC932F-BFC9-43E1-9307-734E82083380}" dt="2026-01-03T22:36:33.275" v="163" actId="20577"/>
          <ac:spMkLst>
            <pc:docMk/>
            <pc:sldMk cId="480337921" sldId="298"/>
            <ac:spMk id="2" creationId="{1B8A1DAB-C773-F609-9168-942DEAE3626A}"/>
          </ac:spMkLst>
        </pc:spChg>
        <pc:graphicFrameChg chg="modGraphic">
          <ac:chgData name="Daniel Halpin" userId="ae0022c6b97cb6c5" providerId="LiveId" clId="{8BEC932F-BFC9-43E1-9307-734E82083380}" dt="2026-01-03T22:39:58.123" v="218" actId="20577"/>
          <ac:graphicFrameMkLst>
            <pc:docMk/>
            <pc:sldMk cId="480337921" sldId="298"/>
            <ac:graphicFrameMk id="5" creationId="{C13272B3-B4B9-F883-EB8A-922C3F93EE9D}"/>
          </ac:graphicFrameMkLst>
        </pc:graphicFrameChg>
        <pc:picChg chg="del">
          <ac:chgData name="Daniel Halpin" userId="ae0022c6b97cb6c5" providerId="LiveId" clId="{8BEC932F-BFC9-43E1-9307-734E82083380}" dt="2026-01-04T05:55:44.717" v="471" actId="478"/>
          <ac:picMkLst>
            <pc:docMk/>
            <pc:sldMk cId="480337921" sldId="298"/>
            <ac:picMk id="3" creationId="{9655356E-6967-2AD8-0267-4946B51CE069}"/>
          </ac:picMkLst>
        </pc:picChg>
        <pc:picChg chg="del">
          <ac:chgData name="Daniel Halpin" userId="ae0022c6b97cb6c5" providerId="LiveId" clId="{8BEC932F-BFC9-43E1-9307-734E82083380}" dt="2026-01-04T05:55:44.717" v="471" actId="478"/>
          <ac:picMkLst>
            <pc:docMk/>
            <pc:sldMk cId="480337921" sldId="298"/>
            <ac:picMk id="4" creationId="{F981E3C2-6191-ABA1-0516-A6CC5AE8BFD0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7" creationId="{B89F2905-5698-A8B6-B533-52FA230F6524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9" creationId="{3DA0ED41-A42E-7ABB-37B6-706D23D40245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10" creationId="{1815C710-A646-4923-88DD-395C1B02F436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11" creationId="{6C8D517E-E537-AA58-578E-A000CF7BD1CF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13" creationId="{9DD049EB-1CDA-D657-773F-51D8EA8A05EF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17" creationId="{9CB23F92-F87E-419D-FA9B-47AE6FE107EA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18" creationId="{DDD92A22-94EB-C179-31DE-1F84B30FE5A7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20" creationId="{8D98D4BB-CFB0-1436-16F6-8C79B555AEFD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21" creationId="{B4D0C722-23EB-A144-1E45-A5404A3B3E80}"/>
          </ac:picMkLst>
        </pc:picChg>
        <pc:picChg chg="add mod">
          <ac:chgData name="Daniel Halpin" userId="ae0022c6b97cb6c5" providerId="LiveId" clId="{8BEC932F-BFC9-43E1-9307-734E82083380}" dt="2026-01-04T05:55:45.183" v="472"/>
          <ac:picMkLst>
            <pc:docMk/>
            <pc:sldMk cId="480337921" sldId="298"/>
            <ac:picMk id="22" creationId="{2564B472-68A0-0E63-4C95-04D924123459}"/>
          </ac:picMkLst>
        </pc:picChg>
      </pc:sldChg>
      <pc:sldChg chg="addSp delSp modSp mod">
        <pc:chgData name="Daniel Halpin" userId="ae0022c6b97cb6c5" providerId="LiveId" clId="{8BEC932F-BFC9-43E1-9307-734E82083380}" dt="2026-01-04T05:55:40.383" v="470"/>
        <pc:sldMkLst>
          <pc:docMk/>
          <pc:sldMk cId="4280293051" sldId="299"/>
        </pc:sldMkLst>
        <pc:spChg chg="mod">
          <ac:chgData name="Daniel Halpin" userId="ae0022c6b97cb6c5" providerId="LiveId" clId="{8BEC932F-BFC9-43E1-9307-734E82083380}" dt="2026-01-03T22:36:28.014" v="152" actId="20577"/>
          <ac:spMkLst>
            <pc:docMk/>
            <pc:sldMk cId="4280293051" sldId="299"/>
            <ac:spMk id="2" creationId="{E94F3C25-FB68-BE91-8BEE-D638E352CC2E}"/>
          </ac:spMkLst>
        </pc:spChg>
        <pc:graphicFrameChg chg="modGraphic">
          <ac:chgData name="Daniel Halpin" userId="ae0022c6b97cb6c5" providerId="LiveId" clId="{8BEC932F-BFC9-43E1-9307-734E82083380}" dt="2026-01-03T22:39:47.606" v="214" actId="20577"/>
          <ac:graphicFrameMkLst>
            <pc:docMk/>
            <pc:sldMk cId="4280293051" sldId="299"/>
            <ac:graphicFrameMk id="5" creationId="{5359096B-AF39-94BA-05B1-DFE2CBA52883}"/>
          </ac:graphicFrameMkLst>
        </pc:graphicFrameChg>
        <pc:picChg chg="del">
          <ac:chgData name="Daniel Halpin" userId="ae0022c6b97cb6c5" providerId="LiveId" clId="{8BEC932F-BFC9-43E1-9307-734E82083380}" dt="2026-01-04T05:55:37.402" v="468" actId="478"/>
          <ac:picMkLst>
            <pc:docMk/>
            <pc:sldMk cId="4280293051" sldId="299"/>
            <ac:picMk id="3" creationId="{4D03F0A9-C307-B2F9-D573-5F5ECDA16711}"/>
          </ac:picMkLst>
        </pc:picChg>
        <pc:picChg chg="del">
          <ac:chgData name="Daniel Halpin" userId="ae0022c6b97cb6c5" providerId="LiveId" clId="{8BEC932F-BFC9-43E1-9307-734E82083380}" dt="2026-01-04T05:55:39.501" v="469" actId="478"/>
          <ac:picMkLst>
            <pc:docMk/>
            <pc:sldMk cId="4280293051" sldId="299"/>
            <ac:picMk id="4" creationId="{C16F02AD-B929-48E6-69BC-DC0818F7EFC4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6" creationId="{6C52923E-3A2D-B6EB-C23F-CA14A9B67849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7" creationId="{66D63042-A80B-BB38-5C43-49DFFAA1E177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9" creationId="{B9A06A35-4A37-71E8-3A53-21D687BACB9B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10" creationId="{6431B5D5-DCCB-DD90-CBAC-BFC03E0E27A3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14" creationId="{85DA23B3-8F74-736D-1487-5F2BDC4BAA03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15" creationId="{915F7614-C472-B518-9F4F-FF654A5EB051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16" creationId="{4D7BD1D9-B5A7-7F3E-E7EE-1166978AE657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18" creationId="{C13418F6-B763-E68D-F3D2-401E46B5B3D2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19" creationId="{946CAD9D-EC34-EDC3-167D-B9290AF720EE}"/>
          </ac:picMkLst>
        </pc:picChg>
        <pc:picChg chg="add mod">
          <ac:chgData name="Daniel Halpin" userId="ae0022c6b97cb6c5" providerId="LiveId" clId="{8BEC932F-BFC9-43E1-9307-734E82083380}" dt="2026-01-04T05:55:40.383" v="470"/>
          <ac:picMkLst>
            <pc:docMk/>
            <pc:sldMk cId="4280293051" sldId="299"/>
            <ac:picMk id="21" creationId="{50869E3C-E7E1-4FDB-A5B7-1B0C22D9A444}"/>
          </ac:picMkLst>
        </pc:picChg>
      </pc:sldChg>
      <pc:sldChg chg="addSp delSp modSp new mod">
        <pc:chgData name="Daniel Halpin" userId="ae0022c6b97cb6c5" providerId="LiveId" clId="{8BEC932F-BFC9-43E1-9307-734E82083380}" dt="2026-01-03T21:41:51.260" v="9" actId="1076"/>
        <pc:sldMkLst>
          <pc:docMk/>
          <pc:sldMk cId="978465704" sldId="300"/>
        </pc:sldMkLst>
        <pc:spChg chg="del">
          <ac:chgData name="Daniel Halpin" userId="ae0022c6b97cb6c5" providerId="LiveId" clId="{8BEC932F-BFC9-43E1-9307-734E82083380}" dt="2026-01-03T21:41:17.354" v="1"/>
          <ac:spMkLst>
            <pc:docMk/>
            <pc:sldMk cId="978465704" sldId="300"/>
            <ac:spMk id="3" creationId="{8A889530-F839-76FF-BDC6-45D8F5359528}"/>
          </ac:spMkLst>
        </pc:spChg>
        <pc:picChg chg="add mod">
          <ac:chgData name="Daniel Halpin" userId="ae0022c6b97cb6c5" providerId="LiveId" clId="{8BEC932F-BFC9-43E1-9307-734E82083380}" dt="2026-01-03T21:41:51.260" v="9" actId="1076"/>
          <ac:picMkLst>
            <pc:docMk/>
            <pc:sldMk cId="978465704" sldId="300"/>
            <ac:picMk id="5" creationId="{43C3B645-7EE5-624E-445B-B76C494F51E9}"/>
          </ac:picMkLst>
        </pc:picChg>
      </pc:sldChg>
      <pc:sldChg chg="delSp modSp add mod ord">
        <pc:chgData name="Daniel Halpin" userId="ae0022c6b97cb6c5" providerId="LiveId" clId="{8BEC932F-BFC9-43E1-9307-734E82083380}" dt="2026-01-03T21:47:54.641" v="16"/>
        <pc:sldMkLst>
          <pc:docMk/>
          <pc:sldMk cId="3104530211" sldId="301"/>
        </pc:sldMkLst>
        <pc:spChg chg="del">
          <ac:chgData name="Daniel Halpin" userId="ae0022c6b97cb6c5" providerId="LiveId" clId="{8BEC932F-BFC9-43E1-9307-734E82083380}" dt="2026-01-03T21:45:07.972" v="11" actId="478"/>
          <ac:spMkLst>
            <pc:docMk/>
            <pc:sldMk cId="3104530211" sldId="301"/>
            <ac:spMk id="2" creationId="{5EF23329-D63C-3129-DFF5-3E7762067328}"/>
          </ac:spMkLst>
        </pc:spChg>
        <pc:spChg chg="mod">
          <ac:chgData name="Daniel Halpin" userId="ae0022c6b97cb6c5" providerId="LiveId" clId="{8BEC932F-BFC9-43E1-9307-734E82083380}" dt="2026-01-03T21:45:22.361" v="14"/>
          <ac:spMkLst>
            <pc:docMk/>
            <pc:sldMk cId="3104530211" sldId="301"/>
            <ac:spMk id="19" creationId="{BEF945CE-0371-C905-C370-4E588FC3733D}"/>
          </ac:spMkLst>
        </pc:spChg>
      </pc:sldChg>
      <pc:sldChg chg="addSp delSp modSp add mod ord">
        <pc:chgData name="Daniel Halpin" userId="ae0022c6b97cb6c5" providerId="LiveId" clId="{8BEC932F-BFC9-43E1-9307-734E82083380}" dt="2026-01-03T22:08:06.501" v="48"/>
        <pc:sldMkLst>
          <pc:docMk/>
          <pc:sldMk cId="1307652884" sldId="302"/>
        </pc:sldMkLst>
        <pc:spChg chg="add mod">
          <ac:chgData name="Daniel Halpin" userId="ae0022c6b97cb6c5" providerId="LiveId" clId="{8BEC932F-BFC9-43E1-9307-734E82083380}" dt="2026-01-03T22:05:19.300" v="44" actId="478"/>
          <ac:spMkLst>
            <pc:docMk/>
            <pc:sldMk cId="1307652884" sldId="302"/>
            <ac:spMk id="4" creationId="{50744059-7D83-5358-20E2-BEFC00AE3A91}"/>
          </ac:spMkLst>
        </pc:spChg>
        <pc:graphicFrameChg chg="del">
          <ac:chgData name="Daniel Halpin" userId="ae0022c6b97cb6c5" providerId="LiveId" clId="{8BEC932F-BFC9-43E1-9307-734E82083380}" dt="2026-01-03T22:05:19.300" v="44" actId="478"/>
          <ac:graphicFrameMkLst>
            <pc:docMk/>
            <pc:sldMk cId="1307652884" sldId="302"/>
            <ac:graphicFrameMk id="5" creationId="{77AB37C7-D45A-FDB2-43D7-540C80E67D4A}"/>
          </ac:graphicFrameMkLst>
        </pc:graphicFrameChg>
      </pc:sldChg>
      <pc:sldChg chg="modSp add mod ord">
        <pc:chgData name="Daniel Halpin" userId="ae0022c6b97cb6c5" providerId="LiveId" clId="{8BEC932F-BFC9-43E1-9307-734E82083380}" dt="2026-01-03T22:25:29.665" v="82" actId="207"/>
        <pc:sldMkLst>
          <pc:docMk/>
          <pc:sldMk cId="2553560126" sldId="303"/>
        </pc:sldMkLst>
        <pc:spChg chg="mod">
          <ac:chgData name="Daniel Halpin" userId="ae0022c6b97cb6c5" providerId="LiveId" clId="{8BEC932F-BFC9-43E1-9307-734E82083380}" dt="2026-01-03T22:25:29.665" v="82" actId="207"/>
          <ac:spMkLst>
            <pc:docMk/>
            <pc:sldMk cId="2553560126" sldId="303"/>
            <ac:spMk id="2" creationId="{E3EC96B7-42B7-90E0-B66C-85DFD7831009}"/>
          </ac:spMkLst>
        </pc:spChg>
      </pc:sldChg>
      <pc:sldChg chg="add del">
        <pc:chgData name="Daniel Halpin" userId="ae0022c6b97cb6c5" providerId="LiveId" clId="{8BEC932F-BFC9-43E1-9307-734E82083380}" dt="2026-01-03T22:32:44.793" v="87" actId="2890"/>
        <pc:sldMkLst>
          <pc:docMk/>
          <pc:sldMk cId="2709954851" sldId="304"/>
        </pc:sldMkLst>
      </pc:sldChg>
      <pc:sldChg chg="addSp delSp modSp new mod">
        <pc:chgData name="Daniel Halpin" userId="ae0022c6b97cb6c5" providerId="LiveId" clId="{8BEC932F-BFC9-43E1-9307-734E82083380}" dt="2026-01-04T06:53:06.956" v="504" actId="1076"/>
        <pc:sldMkLst>
          <pc:docMk/>
          <pc:sldMk cId="3141205301" sldId="304"/>
        </pc:sldMkLst>
        <pc:spChg chg="del">
          <ac:chgData name="Daniel Halpin" userId="ae0022c6b97cb6c5" providerId="LiveId" clId="{8BEC932F-BFC9-43E1-9307-734E82083380}" dt="2026-01-03T22:33:14.630" v="97" actId="478"/>
          <ac:spMkLst>
            <pc:docMk/>
            <pc:sldMk cId="3141205301" sldId="304"/>
            <ac:spMk id="2" creationId="{D453A8E2-8024-0C52-92AD-3997DA09E00F}"/>
          </ac:spMkLst>
        </pc:spChg>
        <pc:spChg chg="del">
          <ac:chgData name="Daniel Halpin" userId="ae0022c6b97cb6c5" providerId="LiveId" clId="{8BEC932F-BFC9-43E1-9307-734E82083380}" dt="2026-01-03T22:33:34.997" v="110" actId="478"/>
          <ac:spMkLst>
            <pc:docMk/>
            <pc:sldMk cId="3141205301" sldId="304"/>
            <ac:spMk id="3" creationId="{2E494696-518F-7EDB-C8DE-6959EC017390}"/>
          </ac:spMkLst>
        </pc:spChg>
        <pc:spChg chg="add mod">
          <ac:chgData name="Daniel Halpin" userId="ae0022c6b97cb6c5" providerId="LiveId" clId="{8BEC932F-BFC9-43E1-9307-734E82083380}" dt="2026-01-04T06:53:06.956" v="504" actId="1076"/>
          <ac:spMkLst>
            <pc:docMk/>
            <pc:sldMk cId="3141205301" sldId="304"/>
            <ac:spMk id="6" creationId="{D21E70E3-7A9E-E396-93D1-CFBBA880AFC5}"/>
          </ac:spMkLst>
        </pc:spChg>
        <pc:picChg chg="add del mod">
          <ac:chgData name="Daniel Halpin" userId="ae0022c6b97cb6c5" providerId="LiveId" clId="{8BEC932F-BFC9-43E1-9307-734E82083380}" dt="2026-01-04T05:52:13.330" v="392" actId="478"/>
          <ac:picMkLst>
            <pc:docMk/>
            <pc:sldMk cId="3141205301" sldId="304"/>
            <ac:picMk id="4" creationId="{41D0C953-899C-2D47-EF9C-9081D98D52B6}"/>
          </ac:picMkLst>
        </pc:picChg>
        <pc:picChg chg="add del mod">
          <ac:chgData name="Daniel Halpin" userId="ae0022c6b97cb6c5" providerId="LiveId" clId="{8BEC932F-BFC9-43E1-9307-734E82083380}" dt="2026-01-04T05:52:14.912" v="393" actId="478"/>
          <ac:picMkLst>
            <pc:docMk/>
            <pc:sldMk cId="3141205301" sldId="304"/>
            <ac:picMk id="5" creationId="{C21E1801-9BBA-DBCF-F3D5-493072D1C2DF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8" creationId="{426C224A-F4F5-FC66-661F-BA8F62BCA056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9" creationId="{7A1188B5-2BDE-A60B-9F16-2BA91545A73C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10" creationId="{FAC8662D-FF72-7968-86FA-1F9BCB872A55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11" creationId="{CA0F0757-1E13-18D0-CD70-9D5D17D78C00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12" creationId="{6D340E49-B686-EFDE-BB55-3DEA20ED6F5E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13" creationId="{41A1A3AE-BFC8-973F-5443-680E7FFFCA8E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15" creationId="{121C2E9C-9ED6-E7D0-F910-1AC4329E3A6B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17" creationId="{005090F7-4552-93BB-23B5-CCE23C05DA94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18" creationId="{D8610524-D89E-2DA9-751B-ED906317B24E}"/>
          </ac:picMkLst>
        </pc:picChg>
        <pc:picChg chg="add mod">
          <ac:chgData name="Daniel Halpin" userId="ae0022c6b97cb6c5" providerId="LiveId" clId="{8BEC932F-BFC9-43E1-9307-734E82083380}" dt="2026-01-04T05:52:15.394" v="394"/>
          <ac:picMkLst>
            <pc:docMk/>
            <pc:sldMk cId="3141205301" sldId="304"/>
            <ac:picMk id="20" creationId="{69F313BA-9E37-B368-DE46-828392B69634}"/>
          </ac:picMkLst>
        </pc:picChg>
        <pc:picChg chg="add mod">
          <ac:chgData name="Daniel Halpin" userId="ae0022c6b97cb6c5" providerId="LiveId" clId="{8BEC932F-BFC9-43E1-9307-734E82083380}" dt="2026-01-04T05:53:09.723" v="413" actId="1076"/>
          <ac:picMkLst>
            <pc:docMk/>
            <pc:sldMk cId="3141205301" sldId="304"/>
            <ac:picMk id="21" creationId="{C0FD54DD-CBA6-184F-1852-0135A0A6EC6C}"/>
          </ac:picMkLst>
        </pc:picChg>
        <pc:picChg chg="add mod">
          <ac:chgData name="Daniel Halpin" userId="ae0022c6b97cb6c5" providerId="LiveId" clId="{8BEC932F-BFC9-43E1-9307-734E82083380}" dt="2026-01-04T05:53:03.298" v="410" actId="1076"/>
          <ac:picMkLst>
            <pc:docMk/>
            <pc:sldMk cId="3141205301" sldId="304"/>
            <ac:picMk id="22" creationId="{DBF5FD76-B300-7320-42E6-7895833C3956}"/>
          </ac:picMkLst>
        </pc:picChg>
        <pc:picChg chg="add mod">
          <ac:chgData name="Daniel Halpin" userId="ae0022c6b97cb6c5" providerId="LiveId" clId="{8BEC932F-BFC9-43E1-9307-734E82083380}" dt="2026-01-04T05:52:24.188" v="395"/>
          <ac:picMkLst>
            <pc:docMk/>
            <pc:sldMk cId="3141205301" sldId="304"/>
            <ac:picMk id="23" creationId="{A8D58BC3-8A81-DBB6-58AB-89FD4E68E180}"/>
          </ac:picMkLst>
        </pc:picChg>
        <pc:picChg chg="mod">
          <ac:chgData name="Daniel Halpin" userId="ae0022c6b97cb6c5" providerId="LiveId" clId="{8BEC932F-BFC9-43E1-9307-734E82083380}" dt="2026-01-04T05:53:06.396" v="411" actId="1076"/>
          <ac:picMkLst>
            <pc:docMk/>
            <pc:sldMk cId="3141205301" sldId="304"/>
            <ac:picMk id="24" creationId="{3DE2658B-D6C2-952E-074B-51965F4201BE}"/>
          </ac:picMkLst>
        </pc:picChg>
        <pc:picChg chg="add mod">
          <ac:chgData name="Daniel Halpin" userId="ae0022c6b97cb6c5" providerId="LiveId" clId="{8BEC932F-BFC9-43E1-9307-734E82083380}" dt="2026-01-04T05:53:13.471" v="414" actId="1076"/>
          <ac:picMkLst>
            <pc:docMk/>
            <pc:sldMk cId="3141205301" sldId="304"/>
            <ac:picMk id="25" creationId="{69F7B226-26D2-F910-0092-570ECF2B45E9}"/>
          </ac:picMkLst>
        </pc:picChg>
        <pc:picChg chg="add mod">
          <ac:chgData name="Daniel Halpin" userId="ae0022c6b97cb6c5" providerId="LiveId" clId="{8BEC932F-BFC9-43E1-9307-734E82083380}" dt="2026-01-04T05:52:24.188" v="395"/>
          <ac:picMkLst>
            <pc:docMk/>
            <pc:sldMk cId="3141205301" sldId="304"/>
            <ac:picMk id="26" creationId="{38ACC47C-B064-8528-DD06-233FE36D8499}"/>
          </ac:picMkLst>
        </pc:picChg>
        <pc:picChg chg="add mod">
          <ac:chgData name="Daniel Halpin" userId="ae0022c6b97cb6c5" providerId="LiveId" clId="{8BEC932F-BFC9-43E1-9307-734E82083380}" dt="2026-01-04T05:52:24.188" v="395"/>
          <ac:picMkLst>
            <pc:docMk/>
            <pc:sldMk cId="3141205301" sldId="304"/>
            <ac:picMk id="27" creationId="{E63FAD37-9850-A450-5318-31279224143D}"/>
          </ac:picMkLst>
        </pc:picChg>
        <pc:picChg chg="add mod">
          <ac:chgData name="Daniel Halpin" userId="ae0022c6b97cb6c5" providerId="LiveId" clId="{8BEC932F-BFC9-43E1-9307-734E82083380}" dt="2026-01-04T05:52:24.188" v="395"/>
          <ac:picMkLst>
            <pc:docMk/>
            <pc:sldMk cId="3141205301" sldId="304"/>
            <ac:picMk id="28" creationId="{CBE3F220-A864-C03F-958F-F81DC807BF83}"/>
          </ac:picMkLst>
        </pc:picChg>
        <pc:picChg chg="add mod">
          <ac:chgData name="Daniel Halpin" userId="ae0022c6b97cb6c5" providerId="LiveId" clId="{8BEC932F-BFC9-43E1-9307-734E82083380}" dt="2026-01-04T05:52:24.188" v="395"/>
          <ac:picMkLst>
            <pc:docMk/>
            <pc:sldMk cId="3141205301" sldId="304"/>
            <ac:picMk id="29" creationId="{28CB9123-F65E-5A0E-7E0F-4887E7A3914C}"/>
          </ac:picMkLst>
        </pc:picChg>
        <pc:picChg chg="add mod">
          <ac:chgData name="Daniel Halpin" userId="ae0022c6b97cb6c5" providerId="LiveId" clId="{8BEC932F-BFC9-43E1-9307-734E82083380}" dt="2026-01-04T05:52:24.188" v="395"/>
          <ac:picMkLst>
            <pc:docMk/>
            <pc:sldMk cId="3141205301" sldId="304"/>
            <ac:picMk id="31" creationId="{452C7FE6-E685-68B3-46FC-9ABFA3DA9821}"/>
          </ac:picMkLst>
        </pc:picChg>
        <pc:picChg chg="add mod">
          <ac:chgData name="Daniel Halpin" userId="ae0022c6b97cb6c5" providerId="LiveId" clId="{8BEC932F-BFC9-43E1-9307-734E82083380}" dt="2026-01-04T05:52:24.188" v="395"/>
          <ac:picMkLst>
            <pc:docMk/>
            <pc:sldMk cId="3141205301" sldId="304"/>
            <ac:picMk id="4096" creationId="{F4EF5AA5-FD3B-7E16-859F-776E2625507C}"/>
          </ac:picMkLst>
        </pc:picChg>
        <pc:picChg chg="add mod">
          <ac:chgData name="Daniel Halpin" userId="ae0022c6b97cb6c5" providerId="LiveId" clId="{8BEC932F-BFC9-43E1-9307-734E82083380}" dt="2026-01-04T06:53:06.956" v="504" actId="1076"/>
          <ac:picMkLst>
            <pc:docMk/>
            <pc:sldMk cId="3141205301" sldId="304"/>
            <ac:picMk id="4098" creationId="{16BF8DAC-4573-209A-A37B-E167999E762B}"/>
          </ac:picMkLst>
        </pc:picChg>
        <pc:picChg chg="add mod">
          <ac:chgData name="Daniel Halpin" userId="ae0022c6b97cb6c5" providerId="LiveId" clId="{8BEC932F-BFC9-43E1-9307-734E82083380}" dt="2026-01-04T05:53:00.293" v="409" actId="1076"/>
          <ac:picMkLst>
            <pc:docMk/>
            <pc:sldMk cId="3141205301" sldId="304"/>
            <ac:picMk id="4100" creationId="{5AD565EF-9A26-897F-F690-A54211C13278}"/>
          </ac:picMkLst>
        </pc:picChg>
      </pc:sldChg>
      <pc:sldChg chg="modSp add mod ord">
        <pc:chgData name="Daniel Halpin" userId="ae0022c6b97cb6c5" providerId="LiveId" clId="{8BEC932F-BFC9-43E1-9307-734E82083380}" dt="2026-01-04T07:02:16.574" v="505" actId="255"/>
        <pc:sldMkLst>
          <pc:docMk/>
          <pc:sldMk cId="3910714316" sldId="305"/>
        </pc:sldMkLst>
        <pc:spChg chg="mod">
          <ac:chgData name="Daniel Halpin" userId="ae0022c6b97cb6c5" providerId="LiveId" clId="{8BEC932F-BFC9-43E1-9307-734E82083380}" dt="2026-01-04T07:02:16.574" v="505" actId="255"/>
          <ac:spMkLst>
            <pc:docMk/>
            <pc:sldMk cId="3910714316" sldId="305"/>
            <ac:spMk id="3" creationId="{E355CF3F-ED64-8885-B06F-00886C844D3A}"/>
          </ac:spMkLst>
        </pc:spChg>
      </pc:sldChg>
      <pc:sldChg chg="add">
        <pc:chgData name="Daniel Halpin" userId="ae0022c6b97cb6c5" providerId="LiveId" clId="{8BEC932F-BFC9-43E1-9307-734E82083380}" dt="2026-01-04T06:10:21.465" v="481" actId="2890"/>
        <pc:sldMkLst>
          <pc:docMk/>
          <pc:sldMk cId="969450415" sldId="30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561713-AE1E-491C-A4BA-0A40A3AFCC5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E590E9-156C-4433-8393-9FDE31FE1FF9}">
      <dgm:prSet/>
      <dgm:spPr/>
      <dgm:t>
        <a:bodyPr/>
        <a:lstStyle/>
        <a:p>
          <a:r>
            <a:rPr lang="en-GB" b="1" dirty="0"/>
            <a:t>1</a:t>
          </a:r>
          <a:r>
            <a:rPr lang="en-GB" b="1" baseline="30000" dirty="0"/>
            <a:t>st  </a:t>
          </a:r>
          <a:r>
            <a:rPr lang="en-GB" b="1" dirty="0"/>
            <a:t>Strategy: </a:t>
          </a:r>
          <a:r>
            <a:rPr lang="en-GB" dirty="0"/>
            <a:t>Turn church into a drive-through</a:t>
          </a:r>
          <a:endParaRPr lang="en-US" dirty="0"/>
        </a:p>
      </dgm:t>
    </dgm:pt>
    <dgm:pt modelId="{B04B6A00-36C1-4753-89F6-CEA10C5E3184}" type="parTrans" cxnId="{274347E6-E9C6-47BE-B512-EA015359FCF0}">
      <dgm:prSet/>
      <dgm:spPr/>
      <dgm:t>
        <a:bodyPr/>
        <a:lstStyle/>
        <a:p>
          <a:endParaRPr lang="en-US"/>
        </a:p>
      </dgm:t>
    </dgm:pt>
    <dgm:pt modelId="{85ED1BB4-649D-4276-8681-20CC59D668E9}" type="sibTrans" cxnId="{274347E6-E9C6-47BE-B512-EA015359FCF0}">
      <dgm:prSet/>
      <dgm:spPr/>
      <dgm:t>
        <a:bodyPr/>
        <a:lstStyle/>
        <a:p>
          <a:endParaRPr lang="en-US"/>
        </a:p>
      </dgm:t>
    </dgm:pt>
    <dgm:pt modelId="{D727E2E0-A676-44A5-AC79-7DDD7D5886D2}">
      <dgm:prSet/>
      <dgm:spPr/>
      <dgm:t>
        <a:bodyPr/>
        <a:lstStyle/>
        <a:p>
          <a:endParaRPr lang="en-US" dirty="0"/>
        </a:p>
      </dgm:t>
    </dgm:pt>
    <dgm:pt modelId="{45F9184B-3FF0-4F01-94D7-2BDEB6954031}" type="parTrans" cxnId="{4D47EC85-9C48-49AA-B967-926EC743A978}">
      <dgm:prSet/>
      <dgm:spPr/>
      <dgm:t>
        <a:bodyPr/>
        <a:lstStyle/>
        <a:p>
          <a:endParaRPr lang="en-US"/>
        </a:p>
      </dgm:t>
    </dgm:pt>
    <dgm:pt modelId="{1402169C-8444-4099-A842-FF81C54E98E2}" type="sibTrans" cxnId="{4D47EC85-9C48-49AA-B967-926EC743A978}">
      <dgm:prSet/>
      <dgm:spPr/>
      <dgm:t>
        <a:bodyPr/>
        <a:lstStyle/>
        <a:p>
          <a:endParaRPr lang="en-US"/>
        </a:p>
      </dgm:t>
    </dgm:pt>
    <dgm:pt modelId="{D6D0F5E7-812D-4E36-9ADE-D6860A8BA157}" type="pres">
      <dgm:prSet presAssocID="{0C561713-AE1E-491C-A4BA-0A40A3AFCC51}" presName="Name0" presStyleCnt="0">
        <dgm:presLayoutVars>
          <dgm:dir/>
          <dgm:animLvl val="lvl"/>
          <dgm:resizeHandles val="exact"/>
        </dgm:presLayoutVars>
      </dgm:prSet>
      <dgm:spPr/>
    </dgm:pt>
    <dgm:pt modelId="{B980A637-D137-49FC-A438-36C8E4FE28CA}" type="pres">
      <dgm:prSet presAssocID="{C9E590E9-156C-4433-8393-9FDE31FE1FF9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6E5DD403-48C0-4DF9-AAAD-A16D405DA6A2}" type="pres">
      <dgm:prSet presAssocID="{85ED1BB4-649D-4276-8681-20CC59D668E9}" presName="parTxOnlySpace" presStyleCnt="0"/>
      <dgm:spPr/>
    </dgm:pt>
    <dgm:pt modelId="{DC73B234-B6C1-4360-88ED-D68277ABE0C5}" type="pres">
      <dgm:prSet presAssocID="{D727E2E0-A676-44A5-AC79-7DDD7D5886D2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AD830304-3849-4016-BEF9-2DB70E215F2C}" type="presOf" srcId="{C9E590E9-156C-4433-8393-9FDE31FE1FF9}" destId="{B980A637-D137-49FC-A438-36C8E4FE28CA}" srcOrd="0" destOrd="0" presId="urn:microsoft.com/office/officeart/2005/8/layout/chevron1"/>
    <dgm:cxn modelId="{F18EC123-E935-4109-9938-DBA59458D8DC}" type="presOf" srcId="{0C561713-AE1E-491C-A4BA-0A40A3AFCC51}" destId="{D6D0F5E7-812D-4E36-9ADE-D6860A8BA157}" srcOrd="0" destOrd="0" presId="urn:microsoft.com/office/officeart/2005/8/layout/chevron1"/>
    <dgm:cxn modelId="{4D47EC85-9C48-49AA-B967-926EC743A978}" srcId="{0C561713-AE1E-491C-A4BA-0A40A3AFCC51}" destId="{D727E2E0-A676-44A5-AC79-7DDD7D5886D2}" srcOrd="1" destOrd="0" parTransId="{45F9184B-3FF0-4F01-94D7-2BDEB6954031}" sibTransId="{1402169C-8444-4099-A842-FF81C54E98E2}"/>
    <dgm:cxn modelId="{E15407AE-F4C6-43D2-A641-7157288F3B10}" type="presOf" srcId="{D727E2E0-A676-44A5-AC79-7DDD7D5886D2}" destId="{DC73B234-B6C1-4360-88ED-D68277ABE0C5}" srcOrd="0" destOrd="0" presId="urn:microsoft.com/office/officeart/2005/8/layout/chevron1"/>
    <dgm:cxn modelId="{274347E6-E9C6-47BE-B512-EA015359FCF0}" srcId="{0C561713-AE1E-491C-A4BA-0A40A3AFCC51}" destId="{C9E590E9-156C-4433-8393-9FDE31FE1FF9}" srcOrd="0" destOrd="0" parTransId="{B04B6A00-36C1-4753-89F6-CEA10C5E3184}" sibTransId="{85ED1BB4-649D-4276-8681-20CC59D668E9}"/>
    <dgm:cxn modelId="{7B6D67D5-8E41-4543-A04F-8850EA3D9844}" type="presParOf" srcId="{D6D0F5E7-812D-4E36-9ADE-D6860A8BA157}" destId="{B980A637-D137-49FC-A438-36C8E4FE28CA}" srcOrd="0" destOrd="0" presId="urn:microsoft.com/office/officeart/2005/8/layout/chevron1"/>
    <dgm:cxn modelId="{57EADF28-2093-4BDB-B5FE-C22DEE8B82B9}" type="presParOf" srcId="{D6D0F5E7-812D-4E36-9ADE-D6860A8BA157}" destId="{6E5DD403-48C0-4DF9-AAAD-A16D405DA6A2}" srcOrd="1" destOrd="0" presId="urn:microsoft.com/office/officeart/2005/8/layout/chevron1"/>
    <dgm:cxn modelId="{CD6310AF-A3A2-454E-BEC5-CBDDB3B3B87E}" type="presParOf" srcId="{D6D0F5E7-812D-4E36-9ADE-D6860A8BA157}" destId="{DC73B234-B6C1-4360-88ED-D68277ABE0C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561713-AE1E-491C-A4BA-0A40A3AFCC5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E590E9-156C-4433-8393-9FDE31FE1FF9}">
      <dgm:prSet/>
      <dgm:spPr/>
      <dgm:t>
        <a:bodyPr/>
        <a:lstStyle/>
        <a:p>
          <a:r>
            <a:rPr lang="en-GB" b="1" dirty="0"/>
            <a:t>1</a:t>
          </a:r>
          <a:r>
            <a:rPr lang="en-GB" b="1" baseline="30000" dirty="0"/>
            <a:t>st  </a:t>
          </a:r>
          <a:r>
            <a:rPr lang="en-GB" b="1" dirty="0"/>
            <a:t>Strategy: </a:t>
          </a:r>
          <a:r>
            <a:rPr lang="en-GB" dirty="0"/>
            <a:t>Turn church into a drive-through</a:t>
          </a:r>
          <a:endParaRPr lang="en-US" dirty="0"/>
        </a:p>
      </dgm:t>
    </dgm:pt>
    <dgm:pt modelId="{B04B6A00-36C1-4753-89F6-CEA10C5E3184}" type="parTrans" cxnId="{274347E6-E9C6-47BE-B512-EA015359FCF0}">
      <dgm:prSet/>
      <dgm:spPr/>
      <dgm:t>
        <a:bodyPr/>
        <a:lstStyle/>
        <a:p>
          <a:endParaRPr lang="en-US"/>
        </a:p>
      </dgm:t>
    </dgm:pt>
    <dgm:pt modelId="{85ED1BB4-649D-4276-8681-20CC59D668E9}" type="sibTrans" cxnId="{274347E6-E9C6-47BE-B512-EA015359FCF0}">
      <dgm:prSet/>
      <dgm:spPr/>
      <dgm:t>
        <a:bodyPr/>
        <a:lstStyle/>
        <a:p>
          <a:endParaRPr lang="en-US"/>
        </a:p>
      </dgm:t>
    </dgm:pt>
    <dgm:pt modelId="{D727E2E0-A676-44A5-AC79-7DDD7D5886D2}">
      <dgm:prSet/>
      <dgm:spPr/>
      <dgm:t>
        <a:bodyPr/>
        <a:lstStyle/>
        <a:p>
          <a:r>
            <a:rPr lang="en-GB" b="1" dirty="0"/>
            <a:t>2</a:t>
          </a:r>
          <a:r>
            <a:rPr lang="en-GB" b="1" baseline="30000" dirty="0"/>
            <a:t>nd</a:t>
          </a:r>
          <a:r>
            <a:rPr lang="en-GB" b="1" dirty="0"/>
            <a:t> Strategy: </a:t>
          </a:r>
          <a:r>
            <a:rPr lang="en-GB" dirty="0"/>
            <a:t>Find a mini body within the body</a:t>
          </a:r>
          <a:endParaRPr lang="en-US" dirty="0"/>
        </a:p>
      </dgm:t>
    </dgm:pt>
    <dgm:pt modelId="{45F9184B-3FF0-4F01-94D7-2BDEB6954031}" type="parTrans" cxnId="{4D47EC85-9C48-49AA-B967-926EC743A978}">
      <dgm:prSet/>
      <dgm:spPr/>
      <dgm:t>
        <a:bodyPr/>
        <a:lstStyle/>
        <a:p>
          <a:endParaRPr lang="en-US"/>
        </a:p>
      </dgm:t>
    </dgm:pt>
    <dgm:pt modelId="{1402169C-8444-4099-A842-FF81C54E98E2}" type="sibTrans" cxnId="{4D47EC85-9C48-49AA-B967-926EC743A978}">
      <dgm:prSet/>
      <dgm:spPr/>
      <dgm:t>
        <a:bodyPr/>
        <a:lstStyle/>
        <a:p>
          <a:endParaRPr lang="en-US"/>
        </a:p>
      </dgm:t>
    </dgm:pt>
    <dgm:pt modelId="{D6D0F5E7-812D-4E36-9ADE-D6860A8BA157}" type="pres">
      <dgm:prSet presAssocID="{0C561713-AE1E-491C-A4BA-0A40A3AFCC51}" presName="Name0" presStyleCnt="0">
        <dgm:presLayoutVars>
          <dgm:dir/>
          <dgm:animLvl val="lvl"/>
          <dgm:resizeHandles val="exact"/>
        </dgm:presLayoutVars>
      </dgm:prSet>
      <dgm:spPr/>
    </dgm:pt>
    <dgm:pt modelId="{B980A637-D137-49FC-A438-36C8E4FE28CA}" type="pres">
      <dgm:prSet presAssocID="{C9E590E9-156C-4433-8393-9FDE31FE1FF9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6E5DD403-48C0-4DF9-AAAD-A16D405DA6A2}" type="pres">
      <dgm:prSet presAssocID="{85ED1BB4-649D-4276-8681-20CC59D668E9}" presName="parTxOnlySpace" presStyleCnt="0"/>
      <dgm:spPr/>
    </dgm:pt>
    <dgm:pt modelId="{DC73B234-B6C1-4360-88ED-D68277ABE0C5}" type="pres">
      <dgm:prSet presAssocID="{D727E2E0-A676-44A5-AC79-7DDD7D5886D2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AD830304-3849-4016-BEF9-2DB70E215F2C}" type="presOf" srcId="{C9E590E9-156C-4433-8393-9FDE31FE1FF9}" destId="{B980A637-D137-49FC-A438-36C8E4FE28CA}" srcOrd="0" destOrd="0" presId="urn:microsoft.com/office/officeart/2005/8/layout/chevron1"/>
    <dgm:cxn modelId="{F18EC123-E935-4109-9938-DBA59458D8DC}" type="presOf" srcId="{0C561713-AE1E-491C-A4BA-0A40A3AFCC51}" destId="{D6D0F5E7-812D-4E36-9ADE-D6860A8BA157}" srcOrd="0" destOrd="0" presId="urn:microsoft.com/office/officeart/2005/8/layout/chevron1"/>
    <dgm:cxn modelId="{4D47EC85-9C48-49AA-B967-926EC743A978}" srcId="{0C561713-AE1E-491C-A4BA-0A40A3AFCC51}" destId="{D727E2E0-A676-44A5-AC79-7DDD7D5886D2}" srcOrd="1" destOrd="0" parTransId="{45F9184B-3FF0-4F01-94D7-2BDEB6954031}" sibTransId="{1402169C-8444-4099-A842-FF81C54E98E2}"/>
    <dgm:cxn modelId="{E15407AE-F4C6-43D2-A641-7157288F3B10}" type="presOf" srcId="{D727E2E0-A676-44A5-AC79-7DDD7D5886D2}" destId="{DC73B234-B6C1-4360-88ED-D68277ABE0C5}" srcOrd="0" destOrd="0" presId="urn:microsoft.com/office/officeart/2005/8/layout/chevron1"/>
    <dgm:cxn modelId="{274347E6-E9C6-47BE-B512-EA015359FCF0}" srcId="{0C561713-AE1E-491C-A4BA-0A40A3AFCC51}" destId="{C9E590E9-156C-4433-8393-9FDE31FE1FF9}" srcOrd="0" destOrd="0" parTransId="{B04B6A00-36C1-4753-89F6-CEA10C5E3184}" sibTransId="{85ED1BB4-649D-4276-8681-20CC59D668E9}"/>
    <dgm:cxn modelId="{7B6D67D5-8E41-4543-A04F-8850EA3D9844}" type="presParOf" srcId="{D6D0F5E7-812D-4E36-9ADE-D6860A8BA157}" destId="{B980A637-D137-49FC-A438-36C8E4FE28CA}" srcOrd="0" destOrd="0" presId="urn:microsoft.com/office/officeart/2005/8/layout/chevron1"/>
    <dgm:cxn modelId="{57EADF28-2093-4BDB-B5FE-C22DEE8B82B9}" type="presParOf" srcId="{D6D0F5E7-812D-4E36-9ADE-D6860A8BA157}" destId="{6E5DD403-48C0-4DF9-AAAD-A16D405DA6A2}" srcOrd="1" destOrd="0" presId="urn:microsoft.com/office/officeart/2005/8/layout/chevron1"/>
    <dgm:cxn modelId="{CD6310AF-A3A2-454E-BEC5-CBDDB3B3B87E}" type="presParOf" srcId="{D6D0F5E7-812D-4E36-9ADE-D6860A8BA157}" destId="{DC73B234-B6C1-4360-88ED-D68277ABE0C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561713-AE1E-491C-A4BA-0A40A3AFCC5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E590E9-156C-4433-8393-9FDE31FE1FF9}">
      <dgm:prSet/>
      <dgm:spPr/>
      <dgm:t>
        <a:bodyPr/>
        <a:lstStyle/>
        <a:p>
          <a:r>
            <a:rPr lang="en-GB" b="1" dirty="0"/>
            <a:t>1</a:t>
          </a:r>
          <a:r>
            <a:rPr lang="en-GB" b="1" baseline="30000" dirty="0"/>
            <a:t>st  </a:t>
          </a:r>
          <a:r>
            <a:rPr lang="en-GB" b="1" dirty="0"/>
            <a:t>Strategy: </a:t>
          </a:r>
          <a:r>
            <a:rPr lang="en-GB" dirty="0"/>
            <a:t>Turn church into a drive-through</a:t>
          </a:r>
          <a:endParaRPr lang="en-US" dirty="0"/>
        </a:p>
      </dgm:t>
    </dgm:pt>
    <dgm:pt modelId="{B04B6A00-36C1-4753-89F6-CEA10C5E3184}" type="parTrans" cxnId="{274347E6-E9C6-47BE-B512-EA015359FCF0}">
      <dgm:prSet/>
      <dgm:spPr/>
      <dgm:t>
        <a:bodyPr/>
        <a:lstStyle/>
        <a:p>
          <a:endParaRPr lang="en-US"/>
        </a:p>
      </dgm:t>
    </dgm:pt>
    <dgm:pt modelId="{85ED1BB4-649D-4276-8681-20CC59D668E9}" type="sibTrans" cxnId="{274347E6-E9C6-47BE-B512-EA015359FCF0}">
      <dgm:prSet/>
      <dgm:spPr/>
      <dgm:t>
        <a:bodyPr/>
        <a:lstStyle/>
        <a:p>
          <a:endParaRPr lang="en-US"/>
        </a:p>
      </dgm:t>
    </dgm:pt>
    <dgm:pt modelId="{D727E2E0-A676-44A5-AC79-7DDD7D5886D2}">
      <dgm:prSet/>
      <dgm:spPr/>
      <dgm:t>
        <a:bodyPr/>
        <a:lstStyle/>
        <a:p>
          <a:r>
            <a:rPr lang="en-GB" b="1" dirty="0"/>
            <a:t>2</a:t>
          </a:r>
          <a:r>
            <a:rPr lang="en-GB" b="1" baseline="30000" dirty="0"/>
            <a:t>nd</a:t>
          </a:r>
          <a:r>
            <a:rPr lang="en-GB" b="1" dirty="0"/>
            <a:t> Strategy: </a:t>
          </a:r>
          <a:r>
            <a:rPr lang="en-GB" dirty="0"/>
            <a:t>Find a mini body within the body</a:t>
          </a:r>
          <a:endParaRPr lang="en-US" dirty="0"/>
        </a:p>
      </dgm:t>
    </dgm:pt>
    <dgm:pt modelId="{45F9184B-3FF0-4F01-94D7-2BDEB6954031}" type="parTrans" cxnId="{4D47EC85-9C48-49AA-B967-926EC743A978}">
      <dgm:prSet/>
      <dgm:spPr/>
      <dgm:t>
        <a:bodyPr/>
        <a:lstStyle/>
        <a:p>
          <a:endParaRPr lang="en-US"/>
        </a:p>
      </dgm:t>
    </dgm:pt>
    <dgm:pt modelId="{1402169C-8444-4099-A842-FF81C54E98E2}" type="sibTrans" cxnId="{4D47EC85-9C48-49AA-B967-926EC743A978}">
      <dgm:prSet/>
      <dgm:spPr/>
      <dgm:t>
        <a:bodyPr/>
        <a:lstStyle/>
        <a:p>
          <a:endParaRPr lang="en-US"/>
        </a:p>
      </dgm:t>
    </dgm:pt>
    <dgm:pt modelId="{D6D0F5E7-812D-4E36-9ADE-D6860A8BA157}" type="pres">
      <dgm:prSet presAssocID="{0C561713-AE1E-491C-A4BA-0A40A3AFCC51}" presName="Name0" presStyleCnt="0">
        <dgm:presLayoutVars>
          <dgm:dir/>
          <dgm:animLvl val="lvl"/>
          <dgm:resizeHandles val="exact"/>
        </dgm:presLayoutVars>
      </dgm:prSet>
      <dgm:spPr/>
    </dgm:pt>
    <dgm:pt modelId="{B980A637-D137-49FC-A438-36C8E4FE28CA}" type="pres">
      <dgm:prSet presAssocID="{C9E590E9-156C-4433-8393-9FDE31FE1FF9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6E5DD403-48C0-4DF9-AAAD-A16D405DA6A2}" type="pres">
      <dgm:prSet presAssocID="{85ED1BB4-649D-4276-8681-20CC59D668E9}" presName="parTxOnlySpace" presStyleCnt="0"/>
      <dgm:spPr/>
    </dgm:pt>
    <dgm:pt modelId="{DC73B234-B6C1-4360-88ED-D68277ABE0C5}" type="pres">
      <dgm:prSet presAssocID="{D727E2E0-A676-44A5-AC79-7DDD7D5886D2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AD830304-3849-4016-BEF9-2DB70E215F2C}" type="presOf" srcId="{C9E590E9-156C-4433-8393-9FDE31FE1FF9}" destId="{B980A637-D137-49FC-A438-36C8E4FE28CA}" srcOrd="0" destOrd="0" presId="urn:microsoft.com/office/officeart/2005/8/layout/chevron1"/>
    <dgm:cxn modelId="{F18EC123-E935-4109-9938-DBA59458D8DC}" type="presOf" srcId="{0C561713-AE1E-491C-A4BA-0A40A3AFCC51}" destId="{D6D0F5E7-812D-4E36-9ADE-D6860A8BA157}" srcOrd="0" destOrd="0" presId="urn:microsoft.com/office/officeart/2005/8/layout/chevron1"/>
    <dgm:cxn modelId="{4D47EC85-9C48-49AA-B967-926EC743A978}" srcId="{0C561713-AE1E-491C-A4BA-0A40A3AFCC51}" destId="{D727E2E0-A676-44A5-AC79-7DDD7D5886D2}" srcOrd="1" destOrd="0" parTransId="{45F9184B-3FF0-4F01-94D7-2BDEB6954031}" sibTransId="{1402169C-8444-4099-A842-FF81C54E98E2}"/>
    <dgm:cxn modelId="{E15407AE-F4C6-43D2-A641-7157288F3B10}" type="presOf" srcId="{D727E2E0-A676-44A5-AC79-7DDD7D5886D2}" destId="{DC73B234-B6C1-4360-88ED-D68277ABE0C5}" srcOrd="0" destOrd="0" presId="urn:microsoft.com/office/officeart/2005/8/layout/chevron1"/>
    <dgm:cxn modelId="{274347E6-E9C6-47BE-B512-EA015359FCF0}" srcId="{0C561713-AE1E-491C-A4BA-0A40A3AFCC51}" destId="{C9E590E9-156C-4433-8393-9FDE31FE1FF9}" srcOrd="0" destOrd="0" parTransId="{B04B6A00-36C1-4753-89F6-CEA10C5E3184}" sibTransId="{85ED1BB4-649D-4276-8681-20CC59D668E9}"/>
    <dgm:cxn modelId="{7B6D67D5-8E41-4543-A04F-8850EA3D9844}" type="presParOf" srcId="{D6D0F5E7-812D-4E36-9ADE-D6860A8BA157}" destId="{B980A637-D137-49FC-A438-36C8E4FE28CA}" srcOrd="0" destOrd="0" presId="urn:microsoft.com/office/officeart/2005/8/layout/chevron1"/>
    <dgm:cxn modelId="{57EADF28-2093-4BDB-B5FE-C22DEE8B82B9}" type="presParOf" srcId="{D6D0F5E7-812D-4E36-9ADE-D6860A8BA157}" destId="{6E5DD403-48C0-4DF9-AAAD-A16D405DA6A2}" srcOrd="1" destOrd="0" presId="urn:microsoft.com/office/officeart/2005/8/layout/chevron1"/>
    <dgm:cxn modelId="{CD6310AF-A3A2-454E-BEC5-CBDDB3B3B87E}" type="presParOf" srcId="{D6D0F5E7-812D-4E36-9ADE-D6860A8BA157}" destId="{DC73B234-B6C1-4360-88ED-D68277ABE0C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561713-AE1E-491C-A4BA-0A40A3AFCC5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E590E9-156C-4433-8393-9FDE31FE1FF9}">
      <dgm:prSet/>
      <dgm:spPr/>
      <dgm:t>
        <a:bodyPr/>
        <a:lstStyle/>
        <a:p>
          <a:r>
            <a:rPr lang="en-GB" b="1" dirty="0"/>
            <a:t>1</a:t>
          </a:r>
          <a:r>
            <a:rPr lang="en-GB" b="1" baseline="30000" dirty="0"/>
            <a:t>st  </a:t>
          </a:r>
          <a:r>
            <a:rPr lang="en-GB" b="1" dirty="0"/>
            <a:t>Strategy: </a:t>
          </a:r>
          <a:r>
            <a:rPr lang="en-GB" dirty="0"/>
            <a:t>Turn church into a drive-through</a:t>
          </a:r>
          <a:endParaRPr lang="en-US" dirty="0"/>
        </a:p>
      </dgm:t>
    </dgm:pt>
    <dgm:pt modelId="{B04B6A00-36C1-4753-89F6-CEA10C5E3184}" type="parTrans" cxnId="{274347E6-E9C6-47BE-B512-EA015359FCF0}">
      <dgm:prSet/>
      <dgm:spPr/>
      <dgm:t>
        <a:bodyPr/>
        <a:lstStyle/>
        <a:p>
          <a:endParaRPr lang="en-US"/>
        </a:p>
      </dgm:t>
    </dgm:pt>
    <dgm:pt modelId="{85ED1BB4-649D-4276-8681-20CC59D668E9}" type="sibTrans" cxnId="{274347E6-E9C6-47BE-B512-EA015359FCF0}">
      <dgm:prSet/>
      <dgm:spPr/>
      <dgm:t>
        <a:bodyPr/>
        <a:lstStyle/>
        <a:p>
          <a:endParaRPr lang="en-US"/>
        </a:p>
      </dgm:t>
    </dgm:pt>
    <dgm:pt modelId="{D727E2E0-A676-44A5-AC79-7DDD7D5886D2}">
      <dgm:prSet/>
      <dgm:spPr/>
      <dgm:t>
        <a:bodyPr/>
        <a:lstStyle/>
        <a:p>
          <a:r>
            <a:rPr lang="en-GB" b="1" dirty="0"/>
            <a:t>2</a:t>
          </a:r>
          <a:r>
            <a:rPr lang="en-GB" b="1" baseline="30000" dirty="0"/>
            <a:t>nd</a:t>
          </a:r>
          <a:r>
            <a:rPr lang="en-GB" b="1" dirty="0"/>
            <a:t> Strategy: </a:t>
          </a:r>
          <a:r>
            <a:rPr lang="en-GB" dirty="0"/>
            <a:t>Find a mini body within the body</a:t>
          </a:r>
          <a:endParaRPr lang="en-US" dirty="0"/>
        </a:p>
      </dgm:t>
    </dgm:pt>
    <dgm:pt modelId="{45F9184B-3FF0-4F01-94D7-2BDEB6954031}" type="parTrans" cxnId="{4D47EC85-9C48-49AA-B967-926EC743A978}">
      <dgm:prSet/>
      <dgm:spPr/>
      <dgm:t>
        <a:bodyPr/>
        <a:lstStyle/>
        <a:p>
          <a:endParaRPr lang="en-US"/>
        </a:p>
      </dgm:t>
    </dgm:pt>
    <dgm:pt modelId="{1402169C-8444-4099-A842-FF81C54E98E2}" type="sibTrans" cxnId="{4D47EC85-9C48-49AA-B967-926EC743A978}">
      <dgm:prSet/>
      <dgm:spPr/>
      <dgm:t>
        <a:bodyPr/>
        <a:lstStyle/>
        <a:p>
          <a:endParaRPr lang="en-US"/>
        </a:p>
      </dgm:t>
    </dgm:pt>
    <dgm:pt modelId="{D6D0F5E7-812D-4E36-9ADE-D6860A8BA157}" type="pres">
      <dgm:prSet presAssocID="{0C561713-AE1E-491C-A4BA-0A40A3AFCC51}" presName="Name0" presStyleCnt="0">
        <dgm:presLayoutVars>
          <dgm:dir/>
          <dgm:animLvl val="lvl"/>
          <dgm:resizeHandles val="exact"/>
        </dgm:presLayoutVars>
      </dgm:prSet>
      <dgm:spPr/>
    </dgm:pt>
    <dgm:pt modelId="{B980A637-D137-49FC-A438-36C8E4FE28CA}" type="pres">
      <dgm:prSet presAssocID="{C9E590E9-156C-4433-8393-9FDE31FE1FF9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6E5DD403-48C0-4DF9-AAAD-A16D405DA6A2}" type="pres">
      <dgm:prSet presAssocID="{85ED1BB4-649D-4276-8681-20CC59D668E9}" presName="parTxOnlySpace" presStyleCnt="0"/>
      <dgm:spPr/>
    </dgm:pt>
    <dgm:pt modelId="{DC73B234-B6C1-4360-88ED-D68277ABE0C5}" type="pres">
      <dgm:prSet presAssocID="{D727E2E0-A676-44A5-AC79-7DDD7D5886D2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AD830304-3849-4016-BEF9-2DB70E215F2C}" type="presOf" srcId="{C9E590E9-156C-4433-8393-9FDE31FE1FF9}" destId="{B980A637-D137-49FC-A438-36C8E4FE28CA}" srcOrd="0" destOrd="0" presId="urn:microsoft.com/office/officeart/2005/8/layout/chevron1"/>
    <dgm:cxn modelId="{F18EC123-E935-4109-9938-DBA59458D8DC}" type="presOf" srcId="{0C561713-AE1E-491C-A4BA-0A40A3AFCC51}" destId="{D6D0F5E7-812D-4E36-9ADE-D6860A8BA157}" srcOrd="0" destOrd="0" presId="urn:microsoft.com/office/officeart/2005/8/layout/chevron1"/>
    <dgm:cxn modelId="{4D47EC85-9C48-49AA-B967-926EC743A978}" srcId="{0C561713-AE1E-491C-A4BA-0A40A3AFCC51}" destId="{D727E2E0-A676-44A5-AC79-7DDD7D5886D2}" srcOrd="1" destOrd="0" parTransId="{45F9184B-3FF0-4F01-94D7-2BDEB6954031}" sibTransId="{1402169C-8444-4099-A842-FF81C54E98E2}"/>
    <dgm:cxn modelId="{E15407AE-F4C6-43D2-A641-7157288F3B10}" type="presOf" srcId="{D727E2E0-A676-44A5-AC79-7DDD7D5886D2}" destId="{DC73B234-B6C1-4360-88ED-D68277ABE0C5}" srcOrd="0" destOrd="0" presId="urn:microsoft.com/office/officeart/2005/8/layout/chevron1"/>
    <dgm:cxn modelId="{274347E6-E9C6-47BE-B512-EA015359FCF0}" srcId="{0C561713-AE1E-491C-A4BA-0A40A3AFCC51}" destId="{C9E590E9-156C-4433-8393-9FDE31FE1FF9}" srcOrd="0" destOrd="0" parTransId="{B04B6A00-36C1-4753-89F6-CEA10C5E3184}" sibTransId="{85ED1BB4-649D-4276-8681-20CC59D668E9}"/>
    <dgm:cxn modelId="{7B6D67D5-8E41-4543-A04F-8850EA3D9844}" type="presParOf" srcId="{D6D0F5E7-812D-4E36-9ADE-D6860A8BA157}" destId="{B980A637-D137-49FC-A438-36C8E4FE28CA}" srcOrd="0" destOrd="0" presId="urn:microsoft.com/office/officeart/2005/8/layout/chevron1"/>
    <dgm:cxn modelId="{57EADF28-2093-4BDB-B5FE-C22DEE8B82B9}" type="presParOf" srcId="{D6D0F5E7-812D-4E36-9ADE-D6860A8BA157}" destId="{6E5DD403-48C0-4DF9-AAAD-A16D405DA6A2}" srcOrd="1" destOrd="0" presId="urn:microsoft.com/office/officeart/2005/8/layout/chevron1"/>
    <dgm:cxn modelId="{CD6310AF-A3A2-454E-BEC5-CBDDB3B3B87E}" type="presParOf" srcId="{D6D0F5E7-812D-4E36-9ADE-D6860A8BA157}" destId="{DC73B234-B6C1-4360-88ED-D68277ABE0C5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B1CD81-0C6C-420F-B8B9-9478026D515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DA8E4C-1482-47DD-93A7-B5F526B9B530}">
      <dgm:prSet/>
      <dgm:spPr/>
      <dgm:t>
        <a:bodyPr/>
        <a:lstStyle/>
        <a:p>
          <a:r>
            <a:rPr lang="en-GB" b="1"/>
            <a:t>F</a:t>
          </a:r>
          <a:r>
            <a:rPr lang="en-GB"/>
            <a:t>ORGIVENESS</a:t>
          </a:r>
          <a:endParaRPr lang="en-US"/>
        </a:p>
      </dgm:t>
    </dgm:pt>
    <dgm:pt modelId="{98F59B42-2320-41D7-BFAA-940864E288C5}" type="parTrans" cxnId="{2FCBBC70-F189-4172-B7B4-1F42BC90C5BE}">
      <dgm:prSet/>
      <dgm:spPr/>
      <dgm:t>
        <a:bodyPr/>
        <a:lstStyle/>
        <a:p>
          <a:endParaRPr lang="en-US"/>
        </a:p>
      </dgm:t>
    </dgm:pt>
    <dgm:pt modelId="{3211F120-AA69-41AF-BC5E-E151A4888735}" type="sibTrans" cxnId="{2FCBBC70-F189-4172-B7B4-1F42BC90C5BE}">
      <dgm:prSet/>
      <dgm:spPr/>
      <dgm:t>
        <a:bodyPr/>
        <a:lstStyle/>
        <a:p>
          <a:endParaRPr lang="en-US"/>
        </a:p>
      </dgm:t>
    </dgm:pt>
    <dgm:pt modelId="{EC5C5DA0-6961-49A8-8947-97C6D8B953F4}">
      <dgm:prSet/>
      <dgm:spPr/>
      <dgm:t>
        <a:bodyPr/>
        <a:lstStyle/>
        <a:p>
          <a:endParaRPr lang="en-US" dirty="0"/>
        </a:p>
      </dgm:t>
    </dgm:pt>
    <dgm:pt modelId="{2D5A0587-8B7B-4C3B-8326-8DE2885922EA}" type="parTrans" cxnId="{DE525EEF-55FF-40AE-B5F1-EEB02431EE5C}">
      <dgm:prSet/>
      <dgm:spPr/>
      <dgm:t>
        <a:bodyPr/>
        <a:lstStyle/>
        <a:p>
          <a:endParaRPr lang="en-US"/>
        </a:p>
      </dgm:t>
    </dgm:pt>
    <dgm:pt modelId="{9CA74A88-BF21-4992-82E7-7252FE543308}" type="sibTrans" cxnId="{DE525EEF-55FF-40AE-B5F1-EEB02431EE5C}">
      <dgm:prSet/>
      <dgm:spPr/>
      <dgm:t>
        <a:bodyPr/>
        <a:lstStyle/>
        <a:p>
          <a:endParaRPr lang="en-US"/>
        </a:p>
      </dgm:t>
    </dgm:pt>
    <dgm:pt modelId="{1EE0EB69-A757-49A3-86EE-BE0061F78985}">
      <dgm:prSet/>
      <dgm:spPr/>
      <dgm:t>
        <a:bodyPr/>
        <a:lstStyle/>
        <a:p>
          <a:endParaRPr lang="en-US" dirty="0"/>
        </a:p>
      </dgm:t>
    </dgm:pt>
    <dgm:pt modelId="{91FD8A26-3D39-4BEF-AC38-1AFF8088EE22}" type="parTrans" cxnId="{35100C31-5354-4EB4-8BFA-92AF12539641}">
      <dgm:prSet/>
      <dgm:spPr/>
      <dgm:t>
        <a:bodyPr/>
        <a:lstStyle/>
        <a:p>
          <a:endParaRPr lang="en-US"/>
        </a:p>
      </dgm:t>
    </dgm:pt>
    <dgm:pt modelId="{46EA53B0-1DF5-4784-9FA6-4E0A713D87AF}" type="sibTrans" cxnId="{35100C31-5354-4EB4-8BFA-92AF12539641}">
      <dgm:prSet/>
      <dgm:spPr/>
      <dgm:t>
        <a:bodyPr/>
        <a:lstStyle/>
        <a:p>
          <a:endParaRPr lang="en-US"/>
        </a:p>
      </dgm:t>
    </dgm:pt>
    <dgm:pt modelId="{435B786E-86B1-4533-9F83-2FDAC1B23C1F}">
      <dgm:prSet/>
      <dgm:spPr/>
      <dgm:t>
        <a:bodyPr/>
        <a:lstStyle/>
        <a:p>
          <a:endParaRPr lang="en-US" dirty="0"/>
        </a:p>
      </dgm:t>
    </dgm:pt>
    <dgm:pt modelId="{8DEA1130-76DA-48D5-BCD7-C977CBA8CF13}" type="parTrans" cxnId="{BF61602B-E6EA-4745-85D9-7E9DD22480B0}">
      <dgm:prSet/>
      <dgm:spPr/>
      <dgm:t>
        <a:bodyPr/>
        <a:lstStyle/>
        <a:p>
          <a:endParaRPr lang="en-US"/>
        </a:p>
      </dgm:t>
    </dgm:pt>
    <dgm:pt modelId="{8E11E49D-BF86-49B6-BC87-7FDE77FF7052}" type="sibTrans" cxnId="{BF61602B-E6EA-4745-85D9-7E9DD22480B0}">
      <dgm:prSet/>
      <dgm:spPr/>
      <dgm:t>
        <a:bodyPr/>
        <a:lstStyle/>
        <a:p>
          <a:endParaRPr lang="en-US"/>
        </a:p>
      </dgm:t>
    </dgm:pt>
    <dgm:pt modelId="{6542E119-519E-4278-B7E7-3B212E651FE5}">
      <dgm:prSet/>
      <dgm:spPr/>
      <dgm:t>
        <a:bodyPr/>
        <a:lstStyle/>
        <a:p>
          <a:endParaRPr lang="en-US" dirty="0"/>
        </a:p>
      </dgm:t>
    </dgm:pt>
    <dgm:pt modelId="{B0083067-B8EC-4A2A-91A3-5385918D60CE}" type="parTrans" cxnId="{D59B3078-D76B-4EEB-8ED8-25EEC9786CD3}">
      <dgm:prSet/>
      <dgm:spPr/>
      <dgm:t>
        <a:bodyPr/>
        <a:lstStyle/>
        <a:p>
          <a:endParaRPr lang="en-US"/>
        </a:p>
      </dgm:t>
    </dgm:pt>
    <dgm:pt modelId="{F49C97BF-85E3-4E1E-A907-08C8A0BCAD3C}" type="sibTrans" cxnId="{D59B3078-D76B-4EEB-8ED8-25EEC9786CD3}">
      <dgm:prSet/>
      <dgm:spPr/>
      <dgm:t>
        <a:bodyPr/>
        <a:lstStyle/>
        <a:p>
          <a:endParaRPr lang="en-US"/>
        </a:p>
      </dgm:t>
    </dgm:pt>
    <dgm:pt modelId="{C75ED7F7-B9F1-4CD7-BDE7-8B096D5B134A}">
      <dgm:prSet/>
      <dgm:spPr/>
      <dgm:t>
        <a:bodyPr/>
        <a:lstStyle/>
        <a:p>
          <a:endParaRPr lang="en-US" dirty="0"/>
        </a:p>
      </dgm:t>
    </dgm:pt>
    <dgm:pt modelId="{69A6B5EF-8611-42DD-B618-50CEB13E0A42}" type="parTrans" cxnId="{BBC70A98-B537-4160-86AA-AFEF4A00E62A}">
      <dgm:prSet/>
      <dgm:spPr/>
      <dgm:t>
        <a:bodyPr/>
        <a:lstStyle/>
        <a:p>
          <a:endParaRPr lang="en-US"/>
        </a:p>
      </dgm:t>
    </dgm:pt>
    <dgm:pt modelId="{6559BC2A-944C-4069-930B-0F200AE64723}" type="sibTrans" cxnId="{BBC70A98-B537-4160-86AA-AFEF4A00E62A}">
      <dgm:prSet/>
      <dgm:spPr/>
      <dgm:t>
        <a:bodyPr/>
        <a:lstStyle/>
        <a:p>
          <a:endParaRPr lang="en-US"/>
        </a:p>
      </dgm:t>
    </dgm:pt>
    <dgm:pt modelId="{90617F37-7BB3-4EAF-B077-65DCAB33ECB3}" type="pres">
      <dgm:prSet presAssocID="{81B1CD81-0C6C-420F-B8B9-9478026D5152}" presName="vert0" presStyleCnt="0">
        <dgm:presLayoutVars>
          <dgm:dir/>
          <dgm:animOne val="branch"/>
          <dgm:animLvl val="lvl"/>
        </dgm:presLayoutVars>
      </dgm:prSet>
      <dgm:spPr/>
    </dgm:pt>
    <dgm:pt modelId="{52B4C7DD-AA15-4A22-BA14-581AF7528B57}" type="pres">
      <dgm:prSet presAssocID="{BBDA8E4C-1482-47DD-93A7-B5F526B9B530}" presName="thickLine" presStyleLbl="alignNode1" presStyleIdx="0" presStyleCnt="6"/>
      <dgm:spPr/>
    </dgm:pt>
    <dgm:pt modelId="{9E839712-825A-4EA2-909B-C37A45A87C81}" type="pres">
      <dgm:prSet presAssocID="{BBDA8E4C-1482-47DD-93A7-B5F526B9B530}" presName="horz1" presStyleCnt="0"/>
      <dgm:spPr/>
    </dgm:pt>
    <dgm:pt modelId="{24CAE659-7CF0-4181-82E8-F0B6BA958609}" type="pres">
      <dgm:prSet presAssocID="{BBDA8E4C-1482-47DD-93A7-B5F526B9B530}" presName="tx1" presStyleLbl="revTx" presStyleIdx="0" presStyleCnt="6"/>
      <dgm:spPr/>
    </dgm:pt>
    <dgm:pt modelId="{068B5399-EA57-40C6-8812-691038B1C1E7}" type="pres">
      <dgm:prSet presAssocID="{BBDA8E4C-1482-47DD-93A7-B5F526B9B530}" presName="vert1" presStyleCnt="0"/>
      <dgm:spPr/>
    </dgm:pt>
    <dgm:pt modelId="{4EDEB40C-E6B5-4BD5-A5E9-2BFF8A888A36}" type="pres">
      <dgm:prSet presAssocID="{EC5C5DA0-6961-49A8-8947-97C6D8B953F4}" presName="thickLine" presStyleLbl="alignNode1" presStyleIdx="1" presStyleCnt="6"/>
      <dgm:spPr/>
    </dgm:pt>
    <dgm:pt modelId="{554B5D64-6912-4D25-9110-E18889F24305}" type="pres">
      <dgm:prSet presAssocID="{EC5C5DA0-6961-49A8-8947-97C6D8B953F4}" presName="horz1" presStyleCnt="0"/>
      <dgm:spPr/>
    </dgm:pt>
    <dgm:pt modelId="{6D2548ED-D08E-4B02-9D26-48F8B24A117B}" type="pres">
      <dgm:prSet presAssocID="{EC5C5DA0-6961-49A8-8947-97C6D8B953F4}" presName="tx1" presStyleLbl="revTx" presStyleIdx="1" presStyleCnt="6"/>
      <dgm:spPr/>
    </dgm:pt>
    <dgm:pt modelId="{DFCC20B5-5A7D-4175-B4A1-0175BDE5C6E0}" type="pres">
      <dgm:prSet presAssocID="{EC5C5DA0-6961-49A8-8947-97C6D8B953F4}" presName="vert1" presStyleCnt="0"/>
      <dgm:spPr/>
    </dgm:pt>
    <dgm:pt modelId="{14E7AD35-3D09-4997-8A08-A207F5E5992E}" type="pres">
      <dgm:prSet presAssocID="{1EE0EB69-A757-49A3-86EE-BE0061F78985}" presName="thickLine" presStyleLbl="alignNode1" presStyleIdx="2" presStyleCnt="6"/>
      <dgm:spPr/>
    </dgm:pt>
    <dgm:pt modelId="{7A1CE9C9-8B15-44E6-9516-5DB495917530}" type="pres">
      <dgm:prSet presAssocID="{1EE0EB69-A757-49A3-86EE-BE0061F78985}" presName="horz1" presStyleCnt="0"/>
      <dgm:spPr/>
    </dgm:pt>
    <dgm:pt modelId="{EC0CE186-0C4E-424A-A8E3-2D0A3F33868E}" type="pres">
      <dgm:prSet presAssocID="{1EE0EB69-A757-49A3-86EE-BE0061F78985}" presName="tx1" presStyleLbl="revTx" presStyleIdx="2" presStyleCnt="6"/>
      <dgm:spPr/>
    </dgm:pt>
    <dgm:pt modelId="{89EFE05B-D311-4143-93FE-4E24B4A0D2C3}" type="pres">
      <dgm:prSet presAssocID="{1EE0EB69-A757-49A3-86EE-BE0061F78985}" presName="vert1" presStyleCnt="0"/>
      <dgm:spPr/>
    </dgm:pt>
    <dgm:pt modelId="{825720B0-C96E-4DF4-8597-85285480ED9E}" type="pres">
      <dgm:prSet presAssocID="{435B786E-86B1-4533-9F83-2FDAC1B23C1F}" presName="thickLine" presStyleLbl="alignNode1" presStyleIdx="3" presStyleCnt="6"/>
      <dgm:spPr/>
    </dgm:pt>
    <dgm:pt modelId="{30F64987-7D9D-4026-9A7E-59909CEADCC2}" type="pres">
      <dgm:prSet presAssocID="{435B786E-86B1-4533-9F83-2FDAC1B23C1F}" presName="horz1" presStyleCnt="0"/>
      <dgm:spPr/>
    </dgm:pt>
    <dgm:pt modelId="{EE084439-C8F7-44B5-99FB-2EB1DB80B303}" type="pres">
      <dgm:prSet presAssocID="{435B786E-86B1-4533-9F83-2FDAC1B23C1F}" presName="tx1" presStyleLbl="revTx" presStyleIdx="3" presStyleCnt="6"/>
      <dgm:spPr/>
    </dgm:pt>
    <dgm:pt modelId="{4EA04E5E-32C1-4246-9841-F68FCFE47805}" type="pres">
      <dgm:prSet presAssocID="{435B786E-86B1-4533-9F83-2FDAC1B23C1F}" presName="vert1" presStyleCnt="0"/>
      <dgm:spPr/>
    </dgm:pt>
    <dgm:pt modelId="{5A16D978-6ECC-498E-9243-4F916A95E2F6}" type="pres">
      <dgm:prSet presAssocID="{6542E119-519E-4278-B7E7-3B212E651FE5}" presName="thickLine" presStyleLbl="alignNode1" presStyleIdx="4" presStyleCnt="6"/>
      <dgm:spPr/>
    </dgm:pt>
    <dgm:pt modelId="{65581F2A-B0EA-4F24-9702-9048529D9790}" type="pres">
      <dgm:prSet presAssocID="{6542E119-519E-4278-B7E7-3B212E651FE5}" presName="horz1" presStyleCnt="0"/>
      <dgm:spPr/>
    </dgm:pt>
    <dgm:pt modelId="{43E6F09B-150E-4145-8E5F-1E43C79FA6FE}" type="pres">
      <dgm:prSet presAssocID="{6542E119-519E-4278-B7E7-3B212E651FE5}" presName="tx1" presStyleLbl="revTx" presStyleIdx="4" presStyleCnt="6"/>
      <dgm:spPr/>
    </dgm:pt>
    <dgm:pt modelId="{B84EDA6D-5AF2-4D96-A8A2-275720B70397}" type="pres">
      <dgm:prSet presAssocID="{6542E119-519E-4278-B7E7-3B212E651FE5}" presName="vert1" presStyleCnt="0"/>
      <dgm:spPr/>
    </dgm:pt>
    <dgm:pt modelId="{9A70F106-25A2-4F7F-89CD-3D4B174C1B8D}" type="pres">
      <dgm:prSet presAssocID="{C75ED7F7-B9F1-4CD7-BDE7-8B096D5B134A}" presName="thickLine" presStyleLbl="alignNode1" presStyleIdx="5" presStyleCnt="6"/>
      <dgm:spPr/>
    </dgm:pt>
    <dgm:pt modelId="{77744B29-F04A-464A-B950-2D48DA39E42A}" type="pres">
      <dgm:prSet presAssocID="{C75ED7F7-B9F1-4CD7-BDE7-8B096D5B134A}" presName="horz1" presStyleCnt="0"/>
      <dgm:spPr/>
    </dgm:pt>
    <dgm:pt modelId="{234570F9-242B-45A7-AF03-B98C6B2092B0}" type="pres">
      <dgm:prSet presAssocID="{C75ED7F7-B9F1-4CD7-BDE7-8B096D5B134A}" presName="tx1" presStyleLbl="revTx" presStyleIdx="5" presStyleCnt="6"/>
      <dgm:spPr/>
    </dgm:pt>
    <dgm:pt modelId="{F115925E-C125-4BAD-86C9-B552B9977AFA}" type="pres">
      <dgm:prSet presAssocID="{C75ED7F7-B9F1-4CD7-BDE7-8B096D5B134A}" presName="vert1" presStyleCnt="0"/>
      <dgm:spPr/>
    </dgm:pt>
  </dgm:ptLst>
  <dgm:cxnLst>
    <dgm:cxn modelId="{5B14E507-261A-4FEF-A490-4311820F69A7}" type="presOf" srcId="{EC5C5DA0-6961-49A8-8947-97C6D8B953F4}" destId="{6D2548ED-D08E-4B02-9D26-48F8B24A117B}" srcOrd="0" destOrd="0" presId="urn:microsoft.com/office/officeart/2008/layout/LinedList"/>
    <dgm:cxn modelId="{BF61602B-E6EA-4745-85D9-7E9DD22480B0}" srcId="{81B1CD81-0C6C-420F-B8B9-9478026D5152}" destId="{435B786E-86B1-4533-9F83-2FDAC1B23C1F}" srcOrd="3" destOrd="0" parTransId="{8DEA1130-76DA-48D5-BCD7-C977CBA8CF13}" sibTransId="{8E11E49D-BF86-49B6-BC87-7FDE77FF7052}"/>
    <dgm:cxn modelId="{35100C31-5354-4EB4-8BFA-92AF12539641}" srcId="{81B1CD81-0C6C-420F-B8B9-9478026D5152}" destId="{1EE0EB69-A757-49A3-86EE-BE0061F78985}" srcOrd="2" destOrd="0" parTransId="{91FD8A26-3D39-4BEF-AC38-1AFF8088EE22}" sibTransId="{46EA53B0-1DF5-4784-9FA6-4E0A713D87AF}"/>
    <dgm:cxn modelId="{9CFD7B60-1D11-453D-B99B-06FF0A0F3334}" type="presOf" srcId="{435B786E-86B1-4533-9F83-2FDAC1B23C1F}" destId="{EE084439-C8F7-44B5-99FB-2EB1DB80B303}" srcOrd="0" destOrd="0" presId="urn:microsoft.com/office/officeart/2008/layout/LinedList"/>
    <dgm:cxn modelId="{1122E549-142F-4D3D-A055-5B5B7EED22FA}" type="presOf" srcId="{C75ED7F7-B9F1-4CD7-BDE7-8B096D5B134A}" destId="{234570F9-242B-45A7-AF03-B98C6B2092B0}" srcOrd="0" destOrd="0" presId="urn:microsoft.com/office/officeart/2008/layout/LinedList"/>
    <dgm:cxn modelId="{D8187C4A-2ED6-44AD-881D-CF6E5C2EB734}" type="presOf" srcId="{1EE0EB69-A757-49A3-86EE-BE0061F78985}" destId="{EC0CE186-0C4E-424A-A8E3-2D0A3F33868E}" srcOrd="0" destOrd="0" presId="urn:microsoft.com/office/officeart/2008/layout/LinedList"/>
    <dgm:cxn modelId="{37E9C94D-AEF4-4379-B962-122A362E31E0}" type="presOf" srcId="{6542E119-519E-4278-B7E7-3B212E651FE5}" destId="{43E6F09B-150E-4145-8E5F-1E43C79FA6FE}" srcOrd="0" destOrd="0" presId="urn:microsoft.com/office/officeart/2008/layout/LinedList"/>
    <dgm:cxn modelId="{2FCBBC70-F189-4172-B7B4-1F42BC90C5BE}" srcId="{81B1CD81-0C6C-420F-B8B9-9478026D5152}" destId="{BBDA8E4C-1482-47DD-93A7-B5F526B9B530}" srcOrd="0" destOrd="0" parTransId="{98F59B42-2320-41D7-BFAA-940864E288C5}" sibTransId="{3211F120-AA69-41AF-BC5E-E151A4888735}"/>
    <dgm:cxn modelId="{BEBE0D57-9B89-45AE-8996-E5F8C0B95039}" type="presOf" srcId="{81B1CD81-0C6C-420F-B8B9-9478026D5152}" destId="{90617F37-7BB3-4EAF-B077-65DCAB33ECB3}" srcOrd="0" destOrd="0" presId="urn:microsoft.com/office/officeart/2008/layout/LinedList"/>
    <dgm:cxn modelId="{D59B3078-D76B-4EEB-8ED8-25EEC9786CD3}" srcId="{81B1CD81-0C6C-420F-B8B9-9478026D5152}" destId="{6542E119-519E-4278-B7E7-3B212E651FE5}" srcOrd="4" destOrd="0" parTransId="{B0083067-B8EC-4A2A-91A3-5385918D60CE}" sibTransId="{F49C97BF-85E3-4E1E-A907-08C8A0BCAD3C}"/>
    <dgm:cxn modelId="{BBC70A98-B537-4160-86AA-AFEF4A00E62A}" srcId="{81B1CD81-0C6C-420F-B8B9-9478026D5152}" destId="{C75ED7F7-B9F1-4CD7-BDE7-8B096D5B134A}" srcOrd="5" destOrd="0" parTransId="{69A6B5EF-8611-42DD-B618-50CEB13E0A42}" sibTransId="{6559BC2A-944C-4069-930B-0F200AE64723}"/>
    <dgm:cxn modelId="{A39506D9-894E-49BC-9628-3C93A6AC11E6}" type="presOf" srcId="{BBDA8E4C-1482-47DD-93A7-B5F526B9B530}" destId="{24CAE659-7CF0-4181-82E8-F0B6BA958609}" srcOrd="0" destOrd="0" presId="urn:microsoft.com/office/officeart/2008/layout/LinedList"/>
    <dgm:cxn modelId="{DE525EEF-55FF-40AE-B5F1-EEB02431EE5C}" srcId="{81B1CD81-0C6C-420F-B8B9-9478026D5152}" destId="{EC5C5DA0-6961-49A8-8947-97C6D8B953F4}" srcOrd="1" destOrd="0" parTransId="{2D5A0587-8B7B-4C3B-8326-8DE2885922EA}" sibTransId="{9CA74A88-BF21-4992-82E7-7252FE543308}"/>
    <dgm:cxn modelId="{9B978E4F-02AA-44A6-A3EA-975660149440}" type="presParOf" srcId="{90617F37-7BB3-4EAF-B077-65DCAB33ECB3}" destId="{52B4C7DD-AA15-4A22-BA14-581AF7528B57}" srcOrd="0" destOrd="0" presId="urn:microsoft.com/office/officeart/2008/layout/LinedList"/>
    <dgm:cxn modelId="{753DE209-7032-476A-9F7E-0089C3DCDD83}" type="presParOf" srcId="{90617F37-7BB3-4EAF-B077-65DCAB33ECB3}" destId="{9E839712-825A-4EA2-909B-C37A45A87C81}" srcOrd="1" destOrd="0" presId="urn:microsoft.com/office/officeart/2008/layout/LinedList"/>
    <dgm:cxn modelId="{F3C62691-3959-459F-A51F-0A83BCDB357B}" type="presParOf" srcId="{9E839712-825A-4EA2-909B-C37A45A87C81}" destId="{24CAE659-7CF0-4181-82E8-F0B6BA958609}" srcOrd="0" destOrd="0" presId="urn:microsoft.com/office/officeart/2008/layout/LinedList"/>
    <dgm:cxn modelId="{48A62596-1444-4DAA-A3C4-5291EE0B4470}" type="presParOf" srcId="{9E839712-825A-4EA2-909B-C37A45A87C81}" destId="{068B5399-EA57-40C6-8812-691038B1C1E7}" srcOrd="1" destOrd="0" presId="urn:microsoft.com/office/officeart/2008/layout/LinedList"/>
    <dgm:cxn modelId="{D3F87A93-9A55-4E13-886D-2D2A58D752C8}" type="presParOf" srcId="{90617F37-7BB3-4EAF-B077-65DCAB33ECB3}" destId="{4EDEB40C-E6B5-4BD5-A5E9-2BFF8A888A36}" srcOrd="2" destOrd="0" presId="urn:microsoft.com/office/officeart/2008/layout/LinedList"/>
    <dgm:cxn modelId="{0C71A475-8384-4B17-8CDF-6EA2C372F141}" type="presParOf" srcId="{90617F37-7BB3-4EAF-B077-65DCAB33ECB3}" destId="{554B5D64-6912-4D25-9110-E18889F24305}" srcOrd="3" destOrd="0" presId="urn:microsoft.com/office/officeart/2008/layout/LinedList"/>
    <dgm:cxn modelId="{F5B90DCB-230E-4AD9-8D37-CBB584FE7D39}" type="presParOf" srcId="{554B5D64-6912-4D25-9110-E18889F24305}" destId="{6D2548ED-D08E-4B02-9D26-48F8B24A117B}" srcOrd="0" destOrd="0" presId="urn:microsoft.com/office/officeart/2008/layout/LinedList"/>
    <dgm:cxn modelId="{3B5A09C5-1B0B-472B-B306-23AB38D6C2C5}" type="presParOf" srcId="{554B5D64-6912-4D25-9110-E18889F24305}" destId="{DFCC20B5-5A7D-4175-B4A1-0175BDE5C6E0}" srcOrd="1" destOrd="0" presId="urn:microsoft.com/office/officeart/2008/layout/LinedList"/>
    <dgm:cxn modelId="{233821E1-1A22-4DA5-90CB-ACC8C59ABA6E}" type="presParOf" srcId="{90617F37-7BB3-4EAF-B077-65DCAB33ECB3}" destId="{14E7AD35-3D09-4997-8A08-A207F5E5992E}" srcOrd="4" destOrd="0" presId="urn:microsoft.com/office/officeart/2008/layout/LinedList"/>
    <dgm:cxn modelId="{F1F8E643-AB34-44D9-B1BF-A5D96EE76E44}" type="presParOf" srcId="{90617F37-7BB3-4EAF-B077-65DCAB33ECB3}" destId="{7A1CE9C9-8B15-44E6-9516-5DB495917530}" srcOrd="5" destOrd="0" presId="urn:microsoft.com/office/officeart/2008/layout/LinedList"/>
    <dgm:cxn modelId="{FB40BC81-D297-46CB-A25E-D1C0BBDAF158}" type="presParOf" srcId="{7A1CE9C9-8B15-44E6-9516-5DB495917530}" destId="{EC0CE186-0C4E-424A-A8E3-2D0A3F33868E}" srcOrd="0" destOrd="0" presId="urn:microsoft.com/office/officeart/2008/layout/LinedList"/>
    <dgm:cxn modelId="{607D5BBD-CBB2-425E-9B1D-E2F0901B7E9C}" type="presParOf" srcId="{7A1CE9C9-8B15-44E6-9516-5DB495917530}" destId="{89EFE05B-D311-4143-93FE-4E24B4A0D2C3}" srcOrd="1" destOrd="0" presId="urn:microsoft.com/office/officeart/2008/layout/LinedList"/>
    <dgm:cxn modelId="{E1141C04-DBE6-4213-955E-9A76317FB12C}" type="presParOf" srcId="{90617F37-7BB3-4EAF-B077-65DCAB33ECB3}" destId="{825720B0-C96E-4DF4-8597-85285480ED9E}" srcOrd="6" destOrd="0" presId="urn:microsoft.com/office/officeart/2008/layout/LinedList"/>
    <dgm:cxn modelId="{0FB1CB7D-0796-4D49-B981-5D4285A1E8FF}" type="presParOf" srcId="{90617F37-7BB3-4EAF-B077-65DCAB33ECB3}" destId="{30F64987-7D9D-4026-9A7E-59909CEADCC2}" srcOrd="7" destOrd="0" presId="urn:microsoft.com/office/officeart/2008/layout/LinedList"/>
    <dgm:cxn modelId="{6F044176-1D59-4380-B3CE-786A514823B4}" type="presParOf" srcId="{30F64987-7D9D-4026-9A7E-59909CEADCC2}" destId="{EE084439-C8F7-44B5-99FB-2EB1DB80B303}" srcOrd="0" destOrd="0" presId="urn:microsoft.com/office/officeart/2008/layout/LinedList"/>
    <dgm:cxn modelId="{C9E417D9-E012-45C0-8BB7-A7F6B321263A}" type="presParOf" srcId="{30F64987-7D9D-4026-9A7E-59909CEADCC2}" destId="{4EA04E5E-32C1-4246-9841-F68FCFE47805}" srcOrd="1" destOrd="0" presId="urn:microsoft.com/office/officeart/2008/layout/LinedList"/>
    <dgm:cxn modelId="{EBD22C45-C022-430B-A5A6-2CF9A072A731}" type="presParOf" srcId="{90617F37-7BB3-4EAF-B077-65DCAB33ECB3}" destId="{5A16D978-6ECC-498E-9243-4F916A95E2F6}" srcOrd="8" destOrd="0" presId="urn:microsoft.com/office/officeart/2008/layout/LinedList"/>
    <dgm:cxn modelId="{882E4D09-BAC8-448E-B85F-B8A9C28CE32A}" type="presParOf" srcId="{90617F37-7BB3-4EAF-B077-65DCAB33ECB3}" destId="{65581F2A-B0EA-4F24-9702-9048529D9790}" srcOrd="9" destOrd="0" presId="urn:microsoft.com/office/officeart/2008/layout/LinedList"/>
    <dgm:cxn modelId="{D4FE35E0-E280-4385-A38C-32DDCA690974}" type="presParOf" srcId="{65581F2A-B0EA-4F24-9702-9048529D9790}" destId="{43E6F09B-150E-4145-8E5F-1E43C79FA6FE}" srcOrd="0" destOrd="0" presId="urn:microsoft.com/office/officeart/2008/layout/LinedList"/>
    <dgm:cxn modelId="{50A1FEDE-7B82-478A-A3B1-E0A2ADFCC598}" type="presParOf" srcId="{65581F2A-B0EA-4F24-9702-9048529D9790}" destId="{B84EDA6D-5AF2-4D96-A8A2-275720B70397}" srcOrd="1" destOrd="0" presId="urn:microsoft.com/office/officeart/2008/layout/LinedList"/>
    <dgm:cxn modelId="{E1F6C155-8753-4B9F-A4E3-1698BFC11718}" type="presParOf" srcId="{90617F37-7BB3-4EAF-B077-65DCAB33ECB3}" destId="{9A70F106-25A2-4F7F-89CD-3D4B174C1B8D}" srcOrd="10" destOrd="0" presId="urn:microsoft.com/office/officeart/2008/layout/LinedList"/>
    <dgm:cxn modelId="{035851C2-37B8-4040-8531-473B1DA57626}" type="presParOf" srcId="{90617F37-7BB3-4EAF-B077-65DCAB33ECB3}" destId="{77744B29-F04A-464A-B950-2D48DA39E42A}" srcOrd="11" destOrd="0" presId="urn:microsoft.com/office/officeart/2008/layout/LinedList"/>
    <dgm:cxn modelId="{EFF0FEC7-B16F-4C85-A758-D4F732629E05}" type="presParOf" srcId="{77744B29-F04A-464A-B950-2D48DA39E42A}" destId="{234570F9-242B-45A7-AF03-B98C6B2092B0}" srcOrd="0" destOrd="0" presId="urn:microsoft.com/office/officeart/2008/layout/LinedList"/>
    <dgm:cxn modelId="{F0B60E0E-AC92-4575-8EA7-D1BE741195C4}" type="presParOf" srcId="{77744B29-F04A-464A-B950-2D48DA39E42A}" destId="{F115925E-C125-4BAD-86C9-B552B9977A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1B1CD81-0C6C-420F-B8B9-9478026D515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DA8E4C-1482-47DD-93A7-B5F526B9B530}">
      <dgm:prSet/>
      <dgm:spPr/>
      <dgm:t>
        <a:bodyPr/>
        <a:lstStyle/>
        <a:p>
          <a:r>
            <a:rPr lang="en-GB" b="1"/>
            <a:t>F</a:t>
          </a:r>
          <a:r>
            <a:rPr lang="en-GB"/>
            <a:t>ORGIVENESS</a:t>
          </a:r>
          <a:endParaRPr lang="en-US"/>
        </a:p>
      </dgm:t>
    </dgm:pt>
    <dgm:pt modelId="{98F59B42-2320-41D7-BFAA-940864E288C5}" type="parTrans" cxnId="{2FCBBC70-F189-4172-B7B4-1F42BC90C5BE}">
      <dgm:prSet/>
      <dgm:spPr/>
      <dgm:t>
        <a:bodyPr/>
        <a:lstStyle/>
        <a:p>
          <a:endParaRPr lang="en-US"/>
        </a:p>
      </dgm:t>
    </dgm:pt>
    <dgm:pt modelId="{3211F120-AA69-41AF-BC5E-E151A4888735}" type="sibTrans" cxnId="{2FCBBC70-F189-4172-B7B4-1F42BC90C5BE}">
      <dgm:prSet/>
      <dgm:spPr/>
      <dgm:t>
        <a:bodyPr/>
        <a:lstStyle/>
        <a:p>
          <a:endParaRPr lang="en-US"/>
        </a:p>
      </dgm:t>
    </dgm:pt>
    <dgm:pt modelId="{EC5C5DA0-6961-49A8-8947-97C6D8B953F4}">
      <dgm:prSet/>
      <dgm:spPr/>
      <dgm:t>
        <a:bodyPr/>
        <a:lstStyle/>
        <a:p>
          <a:r>
            <a:rPr lang="en-GB" b="1"/>
            <a:t>A</a:t>
          </a:r>
          <a:r>
            <a:rPr lang="en-GB"/>
            <a:t>CCEPTANCE</a:t>
          </a:r>
          <a:endParaRPr lang="en-US"/>
        </a:p>
      </dgm:t>
    </dgm:pt>
    <dgm:pt modelId="{2D5A0587-8B7B-4C3B-8326-8DE2885922EA}" type="parTrans" cxnId="{DE525EEF-55FF-40AE-B5F1-EEB02431EE5C}">
      <dgm:prSet/>
      <dgm:spPr/>
      <dgm:t>
        <a:bodyPr/>
        <a:lstStyle/>
        <a:p>
          <a:endParaRPr lang="en-US"/>
        </a:p>
      </dgm:t>
    </dgm:pt>
    <dgm:pt modelId="{9CA74A88-BF21-4992-82E7-7252FE543308}" type="sibTrans" cxnId="{DE525EEF-55FF-40AE-B5F1-EEB02431EE5C}">
      <dgm:prSet/>
      <dgm:spPr/>
      <dgm:t>
        <a:bodyPr/>
        <a:lstStyle/>
        <a:p>
          <a:endParaRPr lang="en-US"/>
        </a:p>
      </dgm:t>
    </dgm:pt>
    <dgm:pt modelId="{1EE0EB69-A757-49A3-86EE-BE0061F78985}">
      <dgm:prSet/>
      <dgm:spPr/>
      <dgm:t>
        <a:bodyPr/>
        <a:lstStyle/>
        <a:p>
          <a:endParaRPr lang="en-US" dirty="0"/>
        </a:p>
      </dgm:t>
    </dgm:pt>
    <dgm:pt modelId="{91FD8A26-3D39-4BEF-AC38-1AFF8088EE22}" type="parTrans" cxnId="{35100C31-5354-4EB4-8BFA-92AF12539641}">
      <dgm:prSet/>
      <dgm:spPr/>
      <dgm:t>
        <a:bodyPr/>
        <a:lstStyle/>
        <a:p>
          <a:endParaRPr lang="en-US"/>
        </a:p>
      </dgm:t>
    </dgm:pt>
    <dgm:pt modelId="{46EA53B0-1DF5-4784-9FA6-4E0A713D87AF}" type="sibTrans" cxnId="{35100C31-5354-4EB4-8BFA-92AF12539641}">
      <dgm:prSet/>
      <dgm:spPr/>
      <dgm:t>
        <a:bodyPr/>
        <a:lstStyle/>
        <a:p>
          <a:endParaRPr lang="en-US"/>
        </a:p>
      </dgm:t>
    </dgm:pt>
    <dgm:pt modelId="{435B786E-86B1-4533-9F83-2FDAC1B23C1F}">
      <dgm:prSet/>
      <dgm:spPr/>
      <dgm:t>
        <a:bodyPr/>
        <a:lstStyle/>
        <a:p>
          <a:endParaRPr lang="en-US" dirty="0"/>
        </a:p>
      </dgm:t>
    </dgm:pt>
    <dgm:pt modelId="{8DEA1130-76DA-48D5-BCD7-C977CBA8CF13}" type="parTrans" cxnId="{BF61602B-E6EA-4745-85D9-7E9DD22480B0}">
      <dgm:prSet/>
      <dgm:spPr/>
      <dgm:t>
        <a:bodyPr/>
        <a:lstStyle/>
        <a:p>
          <a:endParaRPr lang="en-US"/>
        </a:p>
      </dgm:t>
    </dgm:pt>
    <dgm:pt modelId="{8E11E49D-BF86-49B6-BC87-7FDE77FF7052}" type="sibTrans" cxnId="{BF61602B-E6EA-4745-85D9-7E9DD22480B0}">
      <dgm:prSet/>
      <dgm:spPr/>
      <dgm:t>
        <a:bodyPr/>
        <a:lstStyle/>
        <a:p>
          <a:endParaRPr lang="en-US"/>
        </a:p>
      </dgm:t>
    </dgm:pt>
    <dgm:pt modelId="{6542E119-519E-4278-B7E7-3B212E651FE5}">
      <dgm:prSet/>
      <dgm:spPr/>
      <dgm:t>
        <a:bodyPr/>
        <a:lstStyle/>
        <a:p>
          <a:endParaRPr lang="en-US" dirty="0"/>
        </a:p>
      </dgm:t>
    </dgm:pt>
    <dgm:pt modelId="{B0083067-B8EC-4A2A-91A3-5385918D60CE}" type="parTrans" cxnId="{D59B3078-D76B-4EEB-8ED8-25EEC9786CD3}">
      <dgm:prSet/>
      <dgm:spPr/>
      <dgm:t>
        <a:bodyPr/>
        <a:lstStyle/>
        <a:p>
          <a:endParaRPr lang="en-US"/>
        </a:p>
      </dgm:t>
    </dgm:pt>
    <dgm:pt modelId="{F49C97BF-85E3-4E1E-A907-08C8A0BCAD3C}" type="sibTrans" cxnId="{D59B3078-D76B-4EEB-8ED8-25EEC9786CD3}">
      <dgm:prSet/>
      <dgm:spPr/>
      <dgm:t>
        <a:bodyPr/>
        <a:lstStyle/>
        <a:p>
          <a:endParaRPr lang="en-US"/>
        </a:p>
      </dgm:t>
    </dgm:pt>
    <dgm:pt modelId="{C75ED7F7-B9F1-4CD7-BDE7-8B096D5B134A}">
      <dgm:prSet/>
      <dgm:spPr/>
      <dgm:t>
        <a:bodyPr/>
        <a:lstStyle/>
        <a:p>
          <a:endParaRPr lang="en-US" dirty="0"/>
        </a:p>
      </dgm:t>
    </dgm:pt>
    <dgm:pt modelId="{69A6B5EF-8611-42DD-B618-50CEB13E0A42}" type="parTrans" cxnId="{BBC70A98-B537-4160-86AA-AFEF4A00E62A}">
      <dgm:prSet/>
      <dgm:spPr/>
      <dgm:t>
        <a:bodyPr/>
        <a:lstStyle/>
        <a:p>
          <a:endParaRPr lang="en-US"/>
        </a:p>
      </dgm:t>
    </dgm:pt>
    <dgm:pt modelId="{6559BC2A-944C-4069-930B-0F200AE64723}" type="sibTrans" cxnId="{BBC70A98-B537-4160-86AA-AFEF4A00E62A}">
      <dgm:prSet/>
      <dgm:spPr/>
      <dgm:t>
        <a:bodyPr/>
        <a:lstStyle/>
        <a:p>
          <a:endParaRPr lang="en-US"/>
        </a:p>
      </dgm:t>
    </dgm:pt>
    <dgm:pt modelId="{90617F37-7BB3-4EAF-B077-65DCAB33ECB3}" type="pres">
      <dgm:prSet presAssocID="{81B1CD81-0C6C-420F-B8B9-9478026D5152}" presName="vert0" presStyleCnt="0">
        <dgm:presLayoutVars>
          <dgm:dir/>
          <dgm:animOne val="branch"/>
          <dgm:animLvl val="lvl"/>
        </dgm:presLayoutVars>
      </dgm:prSet>
      <dgm:spPr/>
    </dgm:pt>
    <dgm:pt modelId="{52B4C7DD-AA15-4A22-BA14-581AF7528B57}" type="pres">
      <dgm:prSet presAssocID="{BBDA8E4C-1482-47DD-93A7-B5F526B9B530}" presName="thickLine" presStyleLbl="alignNode1" presStyleIdx="0" presStyleCnt="6"/>
      <dgm:spPr/>
    </dgm:pt>
    <dgm:pt modelId="{9E839712-825A-4EA2-909B-C37A45A87C81}" type="pres">
      <dgm:prSet presAssocID="{BBDA8E4C-1482-47DD-93A7-B5F526B9B530}" presName="horz1" presStyleCnt="0"/>
      <dgm:spPr/>
    </dgm:pt>
    <dgm:pt modelId="{24CAE659-7CF0-4181-82E8-F0B6BA958609}" type="pres">
      <dgm:prSet presAssocID="{BBDA8E4C-1482-47DD-93A7-B5F526B9B530}" presName="tx1" presStyleLbl="revTx" presStyleIdx="0" presStyleCnt="6"/>
      <dgm:spPr/>
    </dgm:pt>
    <dgm:pt modelId="{068B5399-EA57-40C6-8812-691038B1C1E7}" type="pres">
      <dgm:prSet presAssocID="{BBDA8E4C-1482-47DD-93A7-B5F526B9B530}" presName="vert1" presStyleCnt="0"/>
      <dgm:spPr/>
    </dgm:pt>
    <dgm:pt modelId="{4EDEB40C-E6B5-4BD5-A5E9-2BFF8A888A36}" type="pres">
      <dgm:prSet presAssocID="{EC5C5DA0-6961-49A8-8947-97C6D8B953F4}" presName="thickLine" presStyleLbl="alignNode1" presStyleIdx="1" presStyleCnt="6"/>
      <dgm:spPr/>
    </dgm:pt>
    <dgm:pt modelId="{554B5D64-6912-4D25-9110-E18889F24305}" type="pres">
      <dgm:prSet presAssocID="{EC5C5DA0-6961-49A8-8947-97C6D8B953F4}" presName="horz1" presStyleCnt="0"/>
      <dgm:spPr/>
    </dgm:pt>
    <dgm:pt modelId="{6D2548ED-D08E-4B02-9D26-48F8B24A117B}" type="pres">
      <dgm:prSet presAssocID="{EC5C5DA0-6961-49A8-8947-97C6D8B953F4}" presName="tx1" presStyleLbl="revTx" presStyleIdx="1" presStyleCnt="6"/>
      <dgm:spPr/>
    </dgm:pt>
    <dgm:pt modelId="{DFCC20B5-5A7D-4175-B4A1-0175BDE5C6E0}" type="pres">
      <dgm:prSet presAssocID="{EC5C5DA0-6961-49A8-8947-97C6D8B953F4}" presName="vert1" presStyleCnt="0"/>
      <dgm:spPr/>
    </dgm:pt>
    <dgm:pt modelId="{14E7AD35-3D09-4997-8A08-A207F5E5992E}" type="pres">
      <dgm:prSet presAssocID="{1EE0EB69-A757-49A3-86EE-BE0061F78985}" presName="thickLine" presStyleLbl="alignNode1" presStyleIdx="2" presStyleCnt="6"/>
      <dgm:spPr/>
    </dgm:pt>
    <dgm:pt modelId="{7A1CE9C9-8B15-44E6-9516-5DB495917530}" type="pres">
      <dgm:prSet presAssocID="{1EE0EB69-A757-49A3-86EE-BE0061F78985}" presName="horz1" presStyleCnt="0"/>
      <dgm:spPr/>
    </dgm:pt>
    <dgm:pt modelId="{EC0CE186-0C4E-424A-A8E3-2D0A3F33868E}" type="pres">
      <dgm:prSet presAssocID="{1EE0EB69-A757-49A3-86EE-BE0061F78985}" presName="tx1" presStyleLbl="revTx" presStyleIdx="2" presStyleCnt="6"/>
      <dgm:spPr/>
    </dgm:pt>
    <dgm:pt modelId="{89EFE05B-D311-4143-93FE-4E24B4A0D2C3}" type="pres">
      <dgm:prSet presAssocID="{1EE0EB69-A757-49A3-86EE-BE0061F78985}" presName="vert1" presStyleCnt="0"/>
      <dgm:spPr/>
    </dgm:pt>
    <dgm:pt modelId="{825720B0-C96E-4DF4-8597-85285480ED9E}" type="pres">
      <dgm:prSet presAssocID="{435B786E-86B1-4533-9F83-2FDAC1B23C1F}" presName="thickLine" presStyleLbl="alignNode1" presStyleIdx="3" presStyleCnt="6"/>
      <dgm:spPr/>
    </dgm:pt>
    <dgm:pt modelId="{30F64987-7D9D-4026-9A7E-59909CEADCC2}" type="pres">
      <dgm:prSet presAssocID="{435B786E-86B1-4533-9F83-2FDAC1B23C1F}" presName="horz1" presStyleCnt="0"/>
      <dgm:spPr/>
    </dgm:pt>
    <dgm:pt modelId="{EE084439-C8F7-44B5-99FB-2EB1DB80B303}" type="pres">
      <dgm:prSet presAssocID="{435B786E-86B1-4533-9F83-2FDAC1B23C1F}" presName="tx1" presStyleLbl="revTx" presStyleIdx="3" presStyleCnt="6"/>
      <dgm:spPr/>
    </dgm:pt>
    <dgm:pt modelId="{4EA04E5E-32C1-4246-9841-F68FCFE47805}" type="pres">
      <dgm:prSet presAssocID="{435B786E-86B1-4533-9F83-2FDAC1B23C1F}" presName="vert1" presStyleCnt="0"/>
      <dgm:spPr/>
    </dgm:pt>
    <dgm:pt modelId="{5A16D978-6ECC-498E-9243-4F916A95E2F6}" type="pres">
      <dgm:prSet presAssocID="{6542E119-519E-4278-B7E7-3B212E651FE5}" presName="thickLine" presStyleLbl="alignNode1" presStyleIdx="4" presStyleCnt="6"/>
      <dgm:spPr/>
    </dgm:pt>
    <dgm:pt modelId="{65581F2A-B0EA-4F24-9702-9048529D9790}" type="pres">
      <dgm:prSet presAssocID="{6542E119-519E-4278-B7E7-3B212E651FE5}" presName="horz1" presStyleCnt="0"/>
      <dgm:spPr/>
    </dgm:pt>
    <dgm:pt modelId="{43E6F09B-150E-4145-8E5F-1E43C79FA6FE}" type="pres">
      <dgm:prSet presAssocID="{6542E119-519E-4278-B7E7-3B212E651FE5}" presName="tx1" presStyleLbl="revTx" presStyleIdx="4" presStyleCnt="6"/>
      <dgm:spPr/>
    </dgm:pt>
    <dgm:pt modelId="{B84EDA6D-5AF2-4D96-A8A2-275720B70397}" type="pres">
      <dgm:prSet presAssocID="{6542E119-519E-4278-B7E7-3B212E651FE5}" presName="vert1" presStyleCnt="0"/>
      <dgm:spPr/>
    </dgm:pt>
    <dgm:pt modelId="{9A70F106-25A2-4F7F-89CD-3D4B174C1B8D}" type="pres">
      <dgm:prSet presAssocID="{C75ED7F7-B9F1-4CD7-BDE7-8B096D5B134A}" presName="thickLine" presStyleLbl="alignNode1" presStyleIdx="5" presStyleCnt="6"/>
      <dgm:spPr/>
    </dgm:pt>
    <dgm:pt modelId="{77744B29-F04A-464A-B950-2D48DA39E42A}" type="pres">
      <dgm:prSet presAssocID="{C75ED7F7-B9F1-4CD7-BDE7-8B096D5B134A}" presName="horz1" presStyleCnt="0"/>
      <dgm:spPr/>
    </dgm:pt>
    <dgm:pt modelId="{234570F9-242B-45A7-AF03-B98C6B2092B0}" type="pres">
      <dgm:prSet presAssocID="{C75ED7F7-B9F1-4CD7-BDE7-8B096D5B134A}" presName="tx1" presStyleLbl="revTx" presStyleIdx="5" presStyleCnt="6"/>
      <dgm:spPr/>
    </dgm:pt>
    <dgm:pt modelId="{F115925E-C125-4BAD-86C9-B552B9977AFA}" type="pres">
      <dgm:prSet presAssocID="{C75ED7F7-B9F1-4CD7-BDE7-8B096D5B134A}" presName="vert1" presStyleCnt="0"/>
      <dgm:spPr/>
    </dgm:pt>
  </dgm:ptLst>
  <dgm:cxnLst>
    <dgm:cxn modelId="{5B14E507-261A-4FEF-A490-4311820F69A7}" type="presOf" srcId="{EC5C5DA0-6961-49A8-8947-97C6D8B953F4}" destId="{6D2548ED-D08E-4B02-9D26-48F8B24A117B}" srcOrd="0" destOrd="0" presId="urn:microsoft.com/office/officeart/2008/layout/LinedList"/>
    <dgm:cxn modelId="{BF61602B-E6EA-4745-85D9-7E9DD22480B0}" srcId="{81B1CD81-0C6C-420F-B8B9-9478026D5152}" destId="{435B786E-86B1-4533-9F83-2FDAC1B23C1F}" srcOrd="3" destOrd="0" parTransId="{8DEA1130-76DA-48D5-BCD7-C977CBA8CF13}" sibTransId="{8E11E49D-BF86-49B6-BC87-7FDE77FF7052}"/>
    <dgm:cxn modelId="{35100C31-5354-4EB4-8BFA-92AF12539641}" srcId="{81B1CD81-0C6C-420F-B8B9-9478026D5152}" destId="{1EE0EB69-A757-49A3-86EE-BE0061F78985}" srcOrd="2" destOrd="0" parTransId="{91FD8A26-3D39-4BEF-AC38-1AFF8088EE22}" sibTransId="{46EA53B0-1DF5-4784-9FA6-4E0A713D87AF}"/>
    <dgm:cxn modelId="{9CFD7B60-1D11-453D-B99B-06FF0A0F3334}" type="presOf" srcId="{435B786E-86B1-4533-9F83-2FDAC1B23C1F}" destId="{EE084439-C8F7-44B5-99FB-2EB1DB80B303}" srcOrd="0" destOrd="0" presId="urn:microsoft.com/office/officeart/2008/layout/LinedList"/>
    <dgm:cxn modelId="{1122E549-142F-4D3D-A055-5B5B7EED22FA}" type="presOf" srcId="{C75ED7F7-B9F1-4CD7-BDE7-8B096D5B134A}" destId="{234570F9-242B-45A7-AF03-B98C6B2092B0}" srcOrd="0" destOrd="0" presId="urn:microsoft.com/office/officeart/2008/layout/LinedList"/>
    <dgm:cxn modelId="{D8187C4A-2ED6-44AD-881D-CF6E5C2EB734}" type="presOf" srcId="{1EE0EB69-A757-49A3-86EE-BE0061F78985}" destId="{EC0CE186-0C4E-424A-A8E3-2D0A3F33868E}" srcOrd="0" destOrd="0" presId="urn:microsoft.com/office/officeart/2008/layout/LinedList"/>
    <dgm:cxn modelId="{37E9C94D-AEF4-4379-B962-122A362E31E0}" type="presOf" srcId="{6542E119-519E-4278-B7E7-3B212E651FE5}" destId="{43E6F09B-150E-4145-8E5F-1E43C79FA6FE}" srcOrd="0" destOrd="0" presId="urn:microsoft.com/office/officeart/2008/layout/LinedList"/>
    <dgm:cxn modelId="{2FCBBC70-F189-4172-B7B4-1F42BC90C5BE}" srcId="{81B1CD81-0C6C-420F-B8B9-9478026D5152}" destId="{BBDA8E4C-1482-47DD-93A7-B5F526B9B530}" srcOrd="0" destOrd="0" parTransId="{98F59B42-2320-41D7-BFAA-940864E288C5}" sibTransId="{3211F120-AA69-41AF-BC5E-E151A4888735}"/>
    <dgm:cxn modelId="{BEBE0D57-9B89-45AE-8996-E5F8C0B95039}" type="presOf" srcId="{81B1CD81-0C6C-420F-B8B9-9478026D5152}" destId="{90617F37-7BB3-4EAF-B077-65DCAB33ECB3}" srcOrd="0" destOrd="0" presId="urn:microsoft.com/office/officeart/2008/layout/LinedList"/>
    <dgm:cxn modelId="{D59B3078-D76B-4EEB-8ED8-25EEC9786CD3}" srcId="{81B1CD81-0C6C-420F-B8B9-9478026D5152}" destId="{6542E119-519E-4278-B7E7-3B212E651FE5}" srcOrd="4" destOrd="0" parTransId="{B0083067-B8EC-4A2A-91A3-5385918D60CE}" sibTransId="{F49C97BF-85E3-4E1E-A907-08C8A0BCAD3C}"/>
    <dgm:cxn modelId="{BBC70A98-B537-4160-86AA-AFEF4A00E62A}" srcId="{81B1CD81-0C6C-420F-B8B9-9478026D5152}" destId="{C75ED7F7-B9F1-4CD7-BDE7-8B096D5B134A}" srcOrd="5" destOrd="0" parTransId="{69A6B5EF-8611-42DD-B618-50CEB13E0A42}" sibTransId="{6559BC2A-944C-4069-930B-0F200AE64723}"/>
    <dgm:cxn modelId="{A39506D9-894E-49BC-9628-3C93A6AC11E6}" type="presOf" srcId="{BBDA8E4C-1482-47DD-93A7-B5F526B9B530}" destId="{24CAE659-7CF0-4181-82E8-F0B6BA958609}" srcOrd="0" destOrd="0" presId="urn:microsoft.com/office/officeart/2008/layout/LinedList"/>
    <dgm:cxn modelId="{DE525EEF-55FF-40AE-B5F1-EEB02431EE5C}" srcId="{81B1CD81-0C6C-420F-B8B9-9478026D5152}" destId="{EC5C5DA0-6961-49A8-8947-97C6D8B953F4}" srcOrd="1" destOrd="0" parTransId="{2D5A0587-8B7B-4C3B-8326-8DE2885922EA}" sibTransId="{9CA74A88-BF21-4992-82E7-7252FE543308}"/>
    <dgm:cxn modelId="{9B978E4F-02AA-44A6-A3EA-975660149440}" type="presParOf" srcId="{90617F37-7BB3-4EAF-B077-65DCAB33ECB3}" destId="{52B4C7DD-AA15-4A22-BA14-581AF7528B57}" srcOrd="0" destOrd="0" presId="urn:microsoft.com/office/officeart/2008/layout/LinedList"/>
    <dgm:cxn modelId="{753DE209-7032-476A-9F7E-0089C3DCDD83}" type="presParOf" srcId="{90617F37-7BB3-4EAF-B077-65DCAB33ECB3}" destId="{9E839712-825A-4EA2-909B-C37A45A87C81}" srcOrd="1" destOrd="0" presId="urn:microsoft.com/office/officeart/2008/layout/LinedList"/>
    <dgm:cxn modelId="{F3C62691-3959-459F-A51F-0A83BCDB357B}" type="presParOf" srcId="{9E839712-825A-4EA2-909B-C37A45A87C81}" destId="{24CAE659-7CF0-4181-82E8-F0B6BA958609}" srcOrd="0" destOrd="0" presId="urn:microsoft.com/office/officeart/2008/layout/LinedList"/>
    <dgm:cxn modelId="{48A62596-1444-4DAA-A3C4-5291EE0B4470}" type="presParOf" srcId="{9E839712-825A-4EA2-909B-C37A45A87C81}" destId="{068B5399-EA57-40C6-8812-691038B1C1E7}" srcOrd="1" destOrd="0" presId="urn:microsoft.com/office/officeart/2008/layout/LinedList"/>
    <dgm:cxn modelId="{D3F87A93-9A55-4E13-886D-2D2A58D752C8}" type="presParOf" srcId="{90617F37-7BB3-4EAF-B077-65DCAB33ECB3}" destId="{4EDEB40C-E6B5-4BD5-A5E9-2BFF8A888A36}" srcOrd="2" destOrd="0" presId="urn:microsoft.com/office/officeart/2008/layout/LinedList"/>
    <dgm:cxn modelId="{0C71A475-8384-4B17-8CDF-6EA2C372F141}" type="presParOf" srcId="{90617F37-7BB3-4EAF-B077-65DCAB33ECB3}" destId="{554B5D64-6912-4D25-9110-E18889F24305}" srcOrd="3" destOrd="0" presId="urn:microsoft.com/office/officeart/2008/layout/LinedList"/>
    <dgm:cxn modelId="{F5B90DCB-230E-4AD9-8D37-CBB584FE7D39}" type="presParOf" srcId="{554B5D64-6912-4D25-9110-E18889F24305}" destId="{6D2548ED-D08E-4B02-9D26-48F8B24A117B}" srcOrd="0" destOrd="0" presId="urn:microsoft.com/office/officeart/2008/layout/LinedList"/>
    <dgm:cxn modelId="{3B5A09C5-1B0B-472B-B306-23AB38D6C2C5}" type="presParOf" srcId="{554B5D64-6912-4D25-9110-E18889F24305}" destId="{DFCC20B5-5A7D-4175-B4A1-0175BDE5C6E0}" srcOrd="1" destOrd="0" presId="urn:microsoft.com/office/officeart/2008/layout/LinedList"/>
    <dgm:cxn modelId="{233821E1-1A22-4DA5-90CB-ACC8C59ABA6E}" type="presParOf" srcId="{90617F37-7BB3-4EAF-B077-65DCAB33ECB3}" destId="{14E7AD35-3D09-4997-8A08-A207F5E5992E}" srcOrd="4" destOrd="0" presId="urn:microsoft.com/office/officeart/2008/layout/LinedList"/>
    <dgm:cxn modelId="{F1F8E643-AB34-44D9-B1BF-A5D96EE76E44}" type="presParOf" srcId="{90617F37-7BB3-4EAF-B077-65DCAB33ECB3}" destId="{7A1CE9C9-8B15-44E6-9516-5DB495917530}" srcOrd="5" destOrd="0" presId="urn:microsoft.com/office/officeart/2008/layout/LinedList"/>
    <dgm:cxn modelId="{FB40BC81-D297-46CB-A25E-D1C0BBDAF158}" type="presParOf" srcId="{7A1CE9C9-8B15-44E6-9516-5DB495917530}" destId="{EC0CE186-0C4E-424A-A8E3-2D0A3F33868E}" srcOrd="0" destOrd="0" presId="urn:microsoft.com/office/officeart/2008/layout/LinedList"/>
    <dgm:cxn modelId="{607D5BBD-CBB2-425E-9B1D-E2F0901B7E9C}" type="presParOf" srcId="{7A1CE9C9-8B15-44E6-9516-5DB495917530}" destId="{89EFE05B-D311-4143-93FE-4E24B4A0D2C3}" srcOrd="1" destOrd="0" presId="urn:microsoft.com/office/officeart/2008/layout/LinedList"/>
    <dgm:cxn modelId="{E1141C04-DBE6-4213-955E-9A76317FB12C}" type="presParOf" srcId="{90617F37-7BB3-4EAF-B077-65DCAB33ECB3}" destId="{825720B0-C96E-4DF4-8597-85285480ED9E}" srcOrd="6" destOrd="0" presId="urn:microsoft.com/office/officeart/2008/layout/LinedList"/>
    <dgm:cxn modelId="{0FB1CB7D-0796-4D49-B981-5D4285A1E8FF}" type="presParOf" srcId="{90617F37-7BB3-4EAF-B077-65DCAB33ECB3}" destId="{30F64987-7D9D-4026-9A7E-59909CEADCC2}" srcOrd="7" destOrd="0" presId="urn:microsoft.com/office/officeart/2008/layout/LinedList"/>
    <dgm:cxn modelId="{6F044176-1D59-4380-B3CE-786A514823B4}" type="presParOf" srcId="{30F64987-7D9D-4026-9A7E-59909CEADCC2}" destId="{EE084439-C8F7-44B5-99FB-2EB1DB80B303}" srcOrd="0" destOrd="0" presId="urn:microsoft.com/office/officeart/2008/layout/LinedList"/>
    <dgm:cxn modelId="{C9E417D9-E012-45C0-8BB7-A7F6B321263A}" type="presParOf" srcId="{30F64987-7D9D-4026-9A7E-59909CEADCC2}" destId="{4EA04E5E-32C1-4246-9841-F68FCFE47805}" srcOrd="1" destOrd="0" presId="urn:microsoft.com/office/officeart/2008/layout/LinedList"/>
    <dgm:cxn modelId="{EBD22C45-C022-430B-A5A6-2CF9A072A731}" type="presParOf" srcId="{90617F37-7BB3-4EAF-B077-65DCAB33ECB3}" destId="{5A16D978-6ECC-498E-9243-4F916A95E2F6}" srcOrd="8" destOrd="0" presId="urn:microsoft.com/office/officeart/2008/layout/LinedList"/>
    <dgm:cxn modelId="{882E4D09-BAC8-448E-B85F-B8A9C28CE32A}" type="presParOf" srcId="{90617F37-7BB3-4EAF-B077-65DCAB33ECB3}" destId="{65581F2A-B0EA-4F24-9702-9048529D9790}" srcOrd="9" destOrd="0" presId="urn:microsoft.com/office/officeart/2008/layout/LinedList"/>
    <dgm:cxn modelId="{D4FE35E0-E280-4385-A38C-32DDCA690974}" type="presParOf" srcId="{65581F2A-B0EA-4F24-9702-9048529D9790}" destId="{43E6F09B-150E-4145-8E5F-1E43C79FA6FE}" srcOrd="0" destOrd="0" presId="urn:microsoft.com/office/officeart/2008/layout/LinedList"/>
    <dgm:cxn modelId="{50A1FEDE-7B82-478A-A3B1-E0A2ADFCC598}" type="presParOf" srcId="{65581F2A-B0EA-4F24-9702-9048529D9790}" destId="{B84EDA6D-5AF2-4D96-A8A2-275720B70397}" srcOrd="1" destOrd="0" presId="urn:microsoft.com/office/officeart/2008/layout/LinedList"/>
    <dgm:cxn modelId="{E1F6C155-8753-4B9F-A4E3-1698BFC11718}" type="presParOf" srcId="{90617F37-7BB3-4EAF-B077-65DCAB33ECB3}" destId="{9A70F106-25A2-4F7F-89CD-3D4B174C1B8D}" srcOrd="10" destOrd="0" presId="urn:microsoft.com/office/officeart/2008/layout/LinedList"/>
    <dgm:cxn modelId="{035851C2-37B8-4040-8531-473B1DA57626}" type="presParOf" srcId="{90617F37-7BB3-4EAF-B077-65DCAB33ECB3}" destId="{77744B29-F04A-464A-B950-2D48DA39E42A}" srcOrd="11" destOrd="0" presId="urn:microsoft.com/office/officeart/2008/layout/LinedList"/>
    <dgm:cxn modelId="{EFF0FEC7-B16F-4C85-A758-D4F732629E05}" type="presParOf" srcId="{77744B29-F04A-464A-B950-2D48DA39E42A}" destId="{234570F9-242B-45A7-AF03-B98C6B2092B0}" srcOrd="0" destOrd="0" presId="urn:microsoft.com/office/officeart/2008/layout/LinedList"/>
    <dgm:cxn modelId="{F0B60E0E-AC92-4575-8EA7-D1BE741195C4}" type="presParOf" srcId="{77744B29-F04A-464A-B950-2D48DA39E42A}" destId="{F115925E-C125-4BAD-86C9-B552B9977A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B1CD81-0C6C-420F-B8B9-9478026D515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DA8E4C-1482-47DD-93A7-B5F526B9B530}">
      <dgm:prSet/>
      <dgm:spPr/>
      <dgm:t>
        <a:bodyPr/>
        <a:lstStyle/>
        <a:p>
          <a:r>
            <a:rPr lang="en-GB" b="1"/>
            <a:t>F</a:t>
          </a:r>
          <a:r>
            <a:rPr lang="en-GB"/>
            <a:t>ORGIVENESS</a:t>
          </a:r>
          <a:endParaRPr lang="en-US"/>
        </a:p>
      </dgm:t>
    </dgm:pt>
    <dgm:pt modelId="{98F59B42-2320-41D7-BFAA-940864E288C5}" type="parTrans" cxnId="{2FCBBC70-F189-4172-B7B4-1F42BC90C5BE}">
      <dgm:prSet/>
      <dgm:spPr/>
      <dgm:t>
        <a:bodyPr/>
        <a:lstStyle/>
        <a:p>
          <a:endParaRPr lang="en-US"/>
        </a:p>
      </dgm:t>
    </dgm:pt>
    <dgm:pt modelId="{3211F120-AA69-41AF-BC5E-E151A4888735}" type="sibTrans" cxnId="{2FCBBC70-F189-4172-B7B4-1F42BC90C5BE}">
      <dgm:prSet/>
      <dgm:spPr/>
      <dgm:t>
        <a:bodyPr/>
        <a:lstStyle/>
        <a:p>
          <a:endParaRPr lang="en-US"/>
        </a:p>
      </dgm:t>
    </dgm:pt>
    <dgm:pt modelId="{EC5C5DA0-6961-49A8-8947-97C6D8B953F4}">
      <dgm:prSet/>
      <dgm:spPr/>
      <dgm:t>
        <a:bodyPr/>
        <a:lstStyle/>
        <a:p>
          <a:r>
            <a:rPr lang="en-GB" b="1"/>
            <a:t>A</a:t>
          </a:r>
          <a:r>
            <a:rPr lang="en-GB"/>
            <a:t>CCEPTANCE</a:t>
          </a:r>
          <a:endParaRPr lang="en-US"/>
        </a:p>
      </dgm:t>
    </dgm:pt>
    <dgm:pt modelId="{2D5A0587-8B7B-4C3B-8326-8DE2885922EA}" type="parTrans" cxnId="{DE525EEF-55FF-40AE-B5F1-EEB02431EE5C}">
      <dgm:prSet/>
      <dgm:spPr/>
      <dgm:t>
        <a:bodyPr/>
        <a:lstStyle/>
        <a:p>
          <a:endParaRPr lang="en-US"/>
        </a:p>
      </dgm:t>
    </dgm:pt>
    <dgm:pt modelId="{9CA74A88-BF21-4992-82E7-7252FE543308}" type="sibTrans" cxnId="{DE525EEF-55FF-40AE-B5F1-EEB02431EE5C}">
      <dgm:prSet/>
      <dgm:spPr/>
      <dgm:t>
        <a:bodyPr/>
        <a:lstStyle/>
        <a:p>
          <a:endParaRPr lang="en-US"/>
        </a:p>
      </dgm:t>
    </dgm:pt>
    <dgm:pt modelId="{1EE0EB69-A757-49A3-86EE-BE0061F78985}">
      <dgm:prSet/>
      <dgm:spPr/>
      <dgm:t>
        <a:bodyPr/>
        <a:lstStyle/>
        <a:p>
          <a:r>
            <a:rPr lang="en-GB" b="1"/>
            <a:t>M</a:t>
          </a:r>
          <a:r>
            <a:rPr lang="en-GB"/>
            <a:t>ISSION</a:t>
          </a:r>
          <a:endParaRPr lang="en-US"/>
        </a:p>
      </dgm:t>
    </dgm:pt>
    <dgm:pt modelId="{91FD8A26-3D39-4BEF-AC38-1AFF8088EE22}" type="parTrans" cxnId="{35100C31-5354-4EB4-8BFA-92AF12539641}">
      <dgm:prSet/>
      <dgm:spPr/>
      <dgm:t>
        <a:bodyPr/>
        <a:lstStyle/>
        <a:p>
          <a:endParaRPr lang="en-US"/>
        </a:p>
      </dgm:t>
    </dgm:pt>
    <dgm:pt modelId="{46EA53B0-1DF5-4784-9FA6-4E0A713D87AF}" type="sibTrans" cxnId="{35100C31-5354-4EB4-8BFA-92AF12539641}">
      <dgm:prSet/>
      <dgm:spPr/>
      <dgm:t>
        <a:bodyPr/>
        <a:lstStyle/>
        <a:p>
          <a:endParaRPr lang="en-US"/>
        </a:p>
      </dgm:t>
    </dgm:pt>
    <dgm:pt modelId="{435B786E-86B1-4533-9F83-2FDAC1B23C1F}">
      <dgm:prSet/>
      <dgm:spPr/>
      <dgm:t>
        <a:bodyPr/>
        <a:lstStyle/>
        <a:p>
          <a:endParaRPr lang="en-US" dirty="0"/>
        </a:p>
      </dgm:t>
    </dgm:pt>
    <dgm:pt modelId="{8DEA1130-76DA-48D5-BCD7-C977CBA8CF13}" type="parTrans" cxnId="{BF61602B-E6EA-4745-85D9-7E9DD22480B0}">
      <dgm:prSet/>
      <dgm:spPr/>
      <dgm:t>
        <a:bodyPr/>
        <a:lstStyle/>
        <a:p>
          <a:endParaRPr lang="en-US"/>
        </a:p>
      </dgm:t>
    </dgm:pt>
    <dgm:pt modelId="{8E11E49D-BF86-49B6-BC87-7FDE77FF7052}" type="sibTrans" cxnId="{BF61602B-E6EA-4745-85D9-7E9DD22480B0}">
      <dgm:prSet/>
      <dgm:spPr/>
      <dgm:t>
        <a:bodyPr/>
        <a:lstStyle/>
        <a:p>
          <a:endParaRPr lang="en-US"/>
        </a:p>
      </dgm:t>
    </dgm:pt>
    <dgm:pt modelId="{6542E119-519E-4278-B7E7-3B212E651FE5}">
      <dgm:prSet/>
      <dgm:spPr/>
      <dgm:t>
        <a:bodyPr/>
        <a:lstStyle/>
        <a:p>
          <a:endParaRPr lang="en-US" dirty="0"/>
        </a:p>
      </dgm:t>
    </dgm:pt>
    <dgm:pt modelId="{B0083067-B8EC-4A2A-91A3-5385918D60CE}" type="parTrans" cxnId="{D59B3078-D76B-4EEB-8ED8-25EEC9786CD3}">
      <dgm:prSet/>
      <dgm:spPr/>
      <dgm:t>
        <a:bodyPr/>
        <a:lstStyle/>
        <a:p>
          <a:endParaRPr lang="en-US"/>
        </a:p>
      </dgm:t>
    </dgm:pt>
    <dgm:pt modelId="{F49C97BF-85E3-4E1E-A907-08C8A0BCAD3C}" type="sibTrans" cxnId="{D59B3078-D76B-4EEB-8ED8-25EEC9786CD3}">
      <dgm:prSet/>
      <dgm:spPr/>
      <dgm:t>
        <a:bodyPr/>
        <a:lstStyle/>
        <a:p>
          <a:endParaRPr lang="en-US"/>
        </a:p>
      </dgm:t>
    </dgm:pt>
    <dgm:pt modelId="{C75ED7F7-B9F1-4CD7-BDE7-8B096D5B134A}">
      <dgm:prSet/>
      <dgm:spPr/>
      <dgm:t>
        <a:bodyPr/>
        <a:lstStyle/>
        <a:p>
          <a:endParaRPr lang="en-US" dirty="0"/>
        </a:p>
      </dgm:t>
    </dgm:pt>
    <dgm:pt modelId="{69A6B5EF-8611-42DD-B618-50CEB13E0A42}" type="parTrans" cxnId="{BBC70A98-B537-4160-86AA-AFEF4A00E62A}">
      <dgm:prSet/>
      <dgm:spPr/>
      <dgm:t>
        <a:bodyPr/>
        <a:lstStyle/>
        <a:p>
          <a:endParaRPr lang="en-US"/>
        </a:p>
      </dgm:t>
    </dgm:pt>
    <dgm:pt modelId="{6559BC2A-944C-4069-930B-0F200AE64723}" type="sibTrans" cxnId="{BBC70A98-B537-4160-86AA-AFEF4A00E62A}">
      <dgm:prSet/>
      <dgm:spPr/>
      <dgm:t>
        <a:bodyPr/>
        <a:lstStyle/>
        <a:p>
          <a:endParaRPr lang="en-US"/>
        </a:p>
      </dgm:t>
    </dgm:pt>
    <dgm:pt modelId="{90617F37-7BB3-4EAF-B077-65DCAB33ECB3}" type="pres">
      <dgm:prSet presAssocID="{81B1CD81-0C6C-420F-B8B9-9478026D5152}" presName="vert0" presStyleCnt="0">
        <dgm:presLayoutVars>
          <dgm:dir/>
          <dgm:animOne val="branch"/>
          <dgm:animLvl val="lvl"/>
        </dgm:presLayoutVars>
      </dgm:prSet>
      <dgm:spPr/>
    </dgm:pt>
    <dgm:pt modelId="{52B4C7DD-AA15-4A22-BA14-581AF7528B57}" type="pres">
      <dgm:prSet presAssocID="{BBDA8E4C-1482-47DD-93A7-B5F526B9B530}" presName="thickLine" presStyleLbl="alignNode1" presStyleIdx="0" presStyleCnt="6"/>
      <dgm:spPr/>
    </dgm:pt>
    <dgm:pt modelId="{9E839712-825A-4EA2-909B-C37A45A87C81}" type="pres">
      <dgm:prSet presAssocID="{BBDA8E4C-1482-47DD-93A7-B5F526B9B530}" presName="horz1" presStyleCnt="0"/>
      <dgm:spPr/>
    </dgm:pt>
    <dgm:pt modelId="{24CAE659-7CF0-4181-82E8-F0B6BA958609}" type="pres">
      <dgm:prSet presAssocID="{BBDA8E4C-1482-47DD-93A7-B5F526B9B530}" presName="tx1" presStyleLbl="revTx" presStyleIdx="0" presStyleCnt="6"/>
      <dgm:spPr/>
    </dgm:pt>
    <dgm:pt modelId="{068B5399-EA57-40C6-8812-691038B1C1E7}" type="pres">
      <dgm:prSet presAssocID="{BBDA8E4C-1482-47DD-93A7-B5F526B9B530}" presName="vert1" presStyleCnt="0"/>
      <dgm:spPr/>
    </dgm:pt>
    <dgm:pt modelId="{4EDEB40C-E6B5-4BD5-A5E9-2BFF8A888A36}" type="pres">
      <dgm:prSet presAssocID="{EC5C5DA0-6961-49A8-8947-97C6D8B953F4}" presName="thickLine" presStyleLbl="alignNode1" presStyleIdx="1" presStyleCnt="6"/>
      <dgm:spPr/>
    </dgm:pt>
    <dgm:pt modelId="{554B5D64-6912-4D25-9110-E18889F24305}" type="pres">
      <dgm:prSet presAssocID="{EC5C5DA0-6961-49A8-8947-97C6D8B953F4}" presName="horz1" presStyleCnt="0"/>
      <dgm:spPr/>
    </dgm:pt>
    <dgm:pt modelId="{6D2548ED-D08E-4B02-9D26-48F8B24A117B}" type="pres">
      <dgm:prSet presAssocID="{EC5C5DA0-6961-49A8-8947-97C6D8B953F4}" presName="tx1" presStyleLbl="revTx" presStyleIdx="1" presStyleCnt="6"/>
      <dgm:spPr/>
    </dgm:pt>
    <dgm:pt modelId="{DFCC20B5-5A7D-4175-B4A1-0175BDE5C6E0}" type="pres">
      <dgm:prSet presAssocID="{EC5C5DA0-6961-49A8-8947-97C6D8B953F4}" presName="vert1" presStyleCnt="0"/>
      <dgm:spPr/>
    </dgm:pt>
    <dgm:pt modelId="{14E7AD35-3D09-4997-8A08-A207F5E5992E}" type="pres">
      <dgm:prSet presAssocID="{1EE0EB69-A757-49A3-86EE-BE0061F78985}" presName="thickLine" presStyleLbl="alignNode1" presStyleIdx="2" presStyleCnt="6"/>
      <dgm:spPr/>
    </dgm:pt>
    <dgm:pt modelId="{7A1CE9C9-8B15-44E6-9516-5DB495917530}" type="pres">
      <dgm:prSet presAssocID="{1EE0EB69-A757-49A3-86EE-BE0061F78985}" presName="horz1" presStyleCnt="0"/>
      <dgm:spPr/>
    </dgm:pt>
    <dgm:pt modelId="{EC0CE186-0C4E-424A-A8E3-2D0A3F33868E}" type="pres">
      <dgm:prSet presAssocID="{1EE0EB69-A757-49A3-86EE-BE0061F78985}" presName="tx1" presStyleLbl="revTx" presStyleIdx="2" presStyleCnt="6"/>
      <dgm:spPr/>
    </dgm:pt>
    <dgm:pt modelId="{89EFE05B-D311-4143-93FE-4E24B4A0D2C3}" type="pres">
      <dgm:prSet presAssocID="{1EE0EB69-A757-49A3-86EE-BE0061F78985}" presName="vert1" presStyleCnt="0"/>
      <dgm:spPr/>
    </dgm:pt>
    <dgm:pt modelId="{825720B0-C96E-4DF4-8597-85285480ED9E}" type="pres">
      <dgm:prSet presAssocID="{435B786E-86B1-4533-9F83-2FDAC1B23C1F}" presName="thickLine" presStyleLbl="alignNode1" presStyleIdx="3" presStyleCnt="6"/>
      <dgm:spPr/>
    </dgm:pt>
    <dgm:pt modelId="{30F64987-7D9D-4026-9A7E-59909CEADCC2}" type="pres">
      <dgm:prSet presAssocID="{435B786E-86B1-4533-9F83-2FDAC1B23C1F}" presName="horz1" presStyleCnt="0"/>
      <dgm:spPr/>
    </dgm:pt>
    <dgm:pt modelId="{EE084439-C8F7-44B5-99FB-2EB1DB80B303}" type="pres">
      <dgm:prSet presAssocID="{435B786E-86B1-4533-9F83-2FDAC1B23C1F}" presName="tx1" presStyleLbl="revTx" presStyleIdx="3" presStyleCnt="6"/>
      <dgm:spPr/>
    </dgm:pt>
    <dgm:pt modelId="{4EA04E5E-32C1-4246-9841-F68FCFE47805}" type="pres">
      <dgm:prSet presAssocID="{435B786E-86B1-4533-9F83-2FDAC1B23C1F}" presName="vert1" presStyleCnt="0"/>
      <dgm:spPr/>
    </dgm:pt>
    <dgm:pt modelId="{5A16D978-6ECC-498E-9243-4F916A95E2F6}" type="pres">
      <dgm:prSet presAssocID="{6542E119-519E-4278-B7E7-3B212E651FE5}" presName="thickLine" presStyleLbl="alignNode1" presStyleIdx="4" presStyleCnt="6"/>
      <dgm:spPr/>
    </dgm:pt>
    <dgm:pt modelId="{65581F2A-B0EA-4F24-9702-9048529D9790}" type="pres">
      <dgm:prSet presAssocID="{6542E119-519E-4278-B7E7-3B212E651FE5}" presName="horz1" presStyleCnt="0"/>
      <dgm:spPr/>
    </dgm:pt>
    <dgm:pt modelId="{43E6F09B-150E-4145-8E5F-1E43C79FA6FE}" type="pres">
      <dgm:prSet presAssocID="{6542E119-519E-4278-B7E7-3B212E651FE5}" presName="tx1" presStyleLbl="revTx" presStyleIdx="4" presStyleCnt="6"/>
      <dgm:spPr/>
    </dgm:pt>
    <dgm:pt modelId="{B84EDA6D-5AF2-4D96-A8A2-275720B70397}" type="pres">
      <dgm:prSet presAssocID="{6542E119-519E-4278-B7E7-3B212E651FE5}" presName="vert1" presStyleCnt="0"/>
      <dgm:spPr/>
    </dgm:pt>
    <dgm:pt modelId="{9A70F106-25A2-4F7F-89CD-3D4B174C1B8D}" type="pres">
      <dgm:prSet presAssocID="{C75ED7F7-B9F1-4CD7-BDE7-8B096D5B134A}" presName="thickLine" presStyleLbl="alignNode1" presStyleIdx="5" presStyleCnt="6"/>
      <dgm:spPr/>
    </dgm:pt>
    <dgm:pt modelId="{77744B29-F04A-464A-B950-2D48DA39E42A}" type="pres">
      <dgm:prSet presAssocID="{C75ED7F7-B9F1-4CD7-BDE7-8B096D5B134A}" presName="horz1" presStyleCnt="0"/>
      <dgm:spPr/>
    </dgm:pt>
    <dgm:pt modelId="{234570F9-242B-45A7-AF03-B98C6B2092B0}" type="pres">
      <dgm:prSet presAssocID="{C75ED7F7-B9F1-4CD7-BDE7-8B096D5B134A}" presName="tx1" presStyleLbl="revTx" presStyleIdx="5" presStyleCnt="6"/>
      <dgm:spPr/>
    </dgm:pt>
    <dgm:pt modelId="{F115925E-C125-4BAD-86C9-B552B9977AFA}" type="pres">
      <dgm:prSet presAssocID="{C75ED7F7-B9F1-4CD7-BDE7-8B096D5B134A}" presName="vert1" presStyleCnt="0"/>
      <dgm:spPr/>
    </dgm:pt>
  </dgm:ptLst>
  <dgm:cxnLst>
    <dgm:cxn modelId="{5B14E507-261A-4FEF-A490-4311820F69A7}" type="presOf" srcId="{EC5C5DA0-6961-49A8-8947-97C6D8B953F4}" destId="{6D2548ED-D08E-4B02-9D26-48F8B24A117B}" srcOrd="0" destOrd="0" presId="urn:microsoft.com/office/officeart/2008/layout/LinedList"/>
    <dgm:cxn modelId="{BF61602B-E6EA-4745-85D9-7E9DD22480B0}" srcId="{81B1CD81-0C6C-420F-B8B9-9478026D5152}" destId="{435B786E-86B1-4533-9F83-2FDAC1B23C1F}" srcOrd="3" destOrd="0" parTransId="{8DEA1130-76DA-48D5-BCD7-C977CBA8CF13}" sibTransId="{8E11E49D-BF86-49B6-BC87-7FDE77FF7052}"/>
    <dgm:cxn modelId="{35100C31-5354-4EB4-8BFA-92AF12539641}" srcId="{81B1CD81-0C6C-420F-B8B9-9478026D5152}" destId="{1EE0EB69-A757-49A3-86EE-BE0061F78985}" srcOrd="2" destOrd="0" parTransId="{91FD8A26-3D39-4BEF-AC38-1AFF8088EE22}" sibTransId="{46EA53B0-1DF5-4784-9FA6-4E0A713D87AF}"/>
    <dgm:cxn modelId="{9CFD7B60-1D11-453D-B99B-06FF0A0F3334}" type="presOf" srcId="{435B786E-86B1-4533-9F83-2FDAC1B23C1F}" destId="{EE084439-C8F7-44B5-99FB-2EB1DB80B303}" srcOrd="0" destOrd="0" presId="urn:microsoft.com/office/officeart/2008/layout/LinedList"/>
    <dgm:cxn modelId="{1122E549-142F-4D3D-A055-5B5B7EED22FA}" type="presOf" srcId="{C75ED7F7-B9F1-4CD7-BDE7-8B096D5B134A}" destId="{234570F9-242B-45A7-AF03-B98C6B2092B0}" srcOrd="0" destOrd="0" presId="urn:microsoft.com/office/officeart/2008/layout/LinedList"/>
    <dgm:cxn modelId="{D8187C4A-2ED6-44AD-881D-CF6E5C2EB734}" type="presOf" srcId="{1EE0EB69-A757-49A3-86EE-BE0061F78985}" destId="{EC0CE186-0C4E-424A-A8E3-2D0A3F33868E}" srcOrd="0" destOrd="0" presId="urn:microsoft.com/office/officeart/2008/layout/LinedList"/>
    <dgm:cxn modelId="{37E9C94D-AEF4-4379-B962-122A362E31E0}" type="presOf" srcId="{6542E119-519E-4278-B7E7-3B212E651FE5}" destId="{43E6F09B-150E-4145-8E5F-1E43C79FA6FE}" srcOrd="0" destOrd="0" presId="urn:microsoft.com/office/officeart/2008/layout/LinedList"/>
    <dgm:cxn modelId="{2FCBBC70-F189-4172-B7B4-1F42BC90C5BE}" srcId="{81B1CD81-0C6C-420F-B8B9-9478026D5152}" destId="{BBDA8E4C-1482-47DD-93A7-B5F526B9B530}" srcOrd="0" destOrd="0" parTransId="{98F59B42-2320-41D7-BFAA-940864E288C5}" sibTransId="{3211F120-AA69-41AF-BC5E-E151A4888735}"/>
    <dgm:cxn modelId="{BEBE0D57-9B89-45AE-8996-E5F8C0B95039}" type="presOf" srcId="{81B1CD81-0C6C-420F-B8B9-9478026D5152}" destId="{90617F37-7BB3-4EAF-B077-65DCAB33ECB3}" srcOrd="0" destOrd="0" presId="urn:microsoft.com/office/officeart/2008/layout/LinedList"/>
    <dgm:cxn modelId="{D59B3078-D76B-4EEB-8ED8-25EEC9786CD3}" srcId="{81B1CD81-0C6C-420F-B8B9-9478026D5152}" destId="{6542E119-519E-4278-B7E7-3B212E651FE5}" srcOrd="4" destOrd="0" parTransId="{B0083067-B8EC-4A2A-91A3-5385918D60CE}" sibTransId="{F49C97BF-85E3-4E1E-A907-08C8A0BCAD3C}"/>
    <dgm:cxn modelId="{BBC70A98-B537-4160-86AA-AFEF4A00E62A}" srcId="{81B1CD81-0C6C-420F-B8B9-9478026D5152}" destId="{C75ED7F7-B9F1-4CD7-BDE7-8B096D5B134A}" srcOrd="5" destOrd="0" parTransId="{69A6B5EF-8611-42DD-B618-50CEB13E0A42}" sibTransId="{6559BC2A-944C-4069-930B-0F200AE64723}"/>
    <dgm:cxn modelId="{A39506D9-894E-49BC-9628-3C93A6AC11E6}" type="presOf" srcId="{BBDA8E4C-1482-47DD-93A7-B5F526B9B530}" destId="{24CAE659-7CF0-4181-82E8-F0B6BA958609}" srcOrd="0" destOrd="0" presId="urn:microsoft.com/office/officeart/2008/layout/LinedList"/>
    <dgm:cxn modelId="{DE525EEF-55FF-40AE-B5F1-EEB02431EE5C}" srcId="{81B1CD81-0C6C-420F-B8B9-9478026D5152}" destId="{EC5C5DA0-6961-49A8-8947-97C6D8B953F4}" srcOrd="1" destOrd="0" parTransId="{2D5A0587-8B7B-4C3B-8326-8DE2885922EA}" sibTransId="{9CA74A88-BF21-4992-82E7-7252FE543308}"/>
    <dgm:cxn modelId="{9B978E4F-02AA-44A6-A3EA-975660149440}" type="presParOf" srcId="{90617F37-7BB3-4EAF-B077-65DCAB33ECB3}" destId="{52B4C7DD-AA15-4A22-BA14-581AF7528B57}" srcOrd="0" destOrd="0" presId="urn:microsoft.com/office/officeart/2008/layout/LinedList"/>
    <dgm:cxn modelId="{753DE209-7032-476A-9F7E-0089C3DCDD83}" type="presParOf" srcId="{90617F37-7BB3-4EAF-B077-65DCAB33ECB3}" destId="{9E839712-825A-4EA2-909B-C37A45A87C81}" srcOrd="1" destOrd="0" presId="urn:microsoft.com/office/officeart/2008/layout/LinedList"/>
    <dgm:cxn modelId="{F3C62691-3959-459F-A51F-0A83BCDB357B}" type="presParOf" srcId="{9E839712-825A-4EA2-909B-C37A45A87C81}" destId="{24CAE659-7CF0-4181-82E8-F0B6BA958609}" srcOrd="0" destOrd="0" presId="urn:microsoft.com/office/officeart/2008/layout/LinedList"/>
    <dgm:cxn modelId="{48A62596-1444-4DAA-A3C4-5291EE0B4470}" type="presParOf" srcId="{9E839712-825A-4EA2-909B-C37A45A87C81}" destId="{068B5399-EA57-40C6-8812-691038B1C1E7}" srcOrd="1" destOrd="0" presId="urn:microsoft.com/office/officeart/2008/layout/LinedList"/>
    <dgm:cxn modelId="{D3F87A93-9A55-4E13-886D-2D2A58D752C8}" type="presParOf" srcId="{90617F37-7BB3-4EAF-B077-65DCAB33ECB3}" destId="{4EDEB40C-E6B5-4BD5-A5E9-2BFF8A888A36}" srcOrd="2" destOrd="0" presId="urn:microsoft.com/office/officeart/2008/layout/LinedList"/>
    <dgm:cxn modelId="{0C71A475-8384-4B17-8CDF-6EA2C372F141}" type="presParOf" srcId="{90617F37-7BB3-4EAF-B077-65DCAB33ECB3}" destId="{554B5D64-6912-4D25-9110-E18889F24305}" srcOrd="3" destOrd="0" presId="urn:microsoft.com/office/officeart/2008/layout/LinedList"/>
    <dgm:cxn modelId="{F5B90DCB-230E-4AD9-8D37-CBB584FE7D39}" type="presParOf" srcId="{554B5D64-6912-4D25-9110-E18889F24305}" destId="{6D2548ED-D08E-4B02-9D26-48F8B24A117B}" srcOrd="0" destOrd="0" presId="urn:microsoft.com/office/officeart/2008/layout/LinedList"/>
    <dgm:cxn modelId="{3B5A09C5-1B0B-472B-B306-23AB38D6C2C5}" type="presParOf" srcId="{554B5D64-6912-4D25-9110-E18889F24305}" destId="{DFCC20B5-5A7D-4175-B4A1-0175BDE5C6E0}" srcOrd="1" destOrd="0" presId="urn:microsoft.com/office/officeart/2008/layout/LinedList"/>
    <dgm:cxn modelId="{233821E1-1A22-4DA5-90CB-ACC8C59ABA6E}" type="presParOf" srcId="{90617F37-7BB3-4EAF-B077-65DCAB33ECB3}" destId="{14E7AD35-3D09-4997-8A08-A207F5E5992E}" srcOrd="4" destOrd="0" presId="urn:microsoft.com/office/officeart/2008/layout/LinedList"/>
    <dgm:cxn modelId="{F1F8E643-AB34-44D9-B1BF-A5D96EE76E44}" type="presParOf" srcId="{90617F37-7BB3-4EAF-B077-65DCAB33ECB3}" destId="{7A1CE9C9-8B15-44E6-9516-5DB495917530}" srcOrd="5" destOrd="0" presId="urn:microsoft.com/office/officeart/2008/layout/LinedList"/>
    <dgm:cxn modelId="{FB40BC81-D297-46CB-A25E-D1C0BBDAF158}" type="presParOf" srcId="{7A1CE9C9-8B15-44E6-9516-5DB495917530}" destId="{EC0CE186-0C4E-424A-A8E3-2D0A3F33868E}" srcOrd="0" destOrd="0" presId="urn:microsoft.com/office/officeart/2008/layout/LinedList"/>
    <dgm:cxn modelId="{607D5BBD-CBB2-425E-9B1D-E2F0901B7E9C}" type="presParOf" srcId="{7A1CE9C9-8B15-44E6-9516-5DB495917530}" destId="{89EFE05B-D311-4143-93FE-4E24B4A0D2C3}" srcOrd="1" destOrd="0" presId="urn:microsoft.com/office/officeart/2008/layout/LinedList"/>
    <dgm:cxn modelId="{E1141C04-DBE6-4213-955E-9A76317FB12C}" type="presParOf" srcId="{90617F37-7BB3-4EAF-B077-65DCAB33ECB3}" destId="{825720B0-C96E-4DF4-8597-85285480ED9E}" srcOrd="6" destOrd="0" presId="urn:microsoft.com/office/officeart/2008/layout/LinedList"/>
    <dgm:cxn modelId="{0FB1CB7D-0796-4D49-B981-5D4285A1E8FF}" type="presParOf" srcId="{90617F37-7BB3-4EAF-B077-65DCAB33ECB3}" destId="{30F64987-7D9D-4026-9A7E-59909CEADCC2}" srcOrd="7" destOrd="0" presId="urn:microsoft.com/office/officeart/2008/layout/LinedList"/>
    <dgm:cxn modelId="{6F044176-1D59-4380-B3CE-786A514823B4}" type="presParOf" srcId="{30F64987-7D9D-4026-9A7E-59909CEADCC2}" destId="{EE084439-C8F7-44B5-99FB-2EB1DB80B303}" srcOrd="0" destOrd="0" presId="urn:microsoft.com/office/officeart/2008/layout/LinedList"/>
    <dgm:cxn modelId="{C9E417D9-E012-45C0-8BB7-A7F6B321263A}" type="presParOf" srcId="{30F64987-7D9D-4026-9A7E-59909CEADCC2}" destId="{4EA04E5E-32C1-4246-9841-F68FCFE47805}" srcOrd="1" destOrd="0" presId="urn:microsoft.com/office/officeart/2008/layout/LinedList"/>
    <dgm:cxn modelId="{EBD22C45-C022-430B-A5A6-2CF9A072A731}" type="presParOf" srcId="{90617F37-7BB3-4EAF-B077-65DCAB33ECB3}" destId="{5A16D978-6ECC-498E-9243-4F916A95E2F6}" srcOrd="8" destOrd="0" presId="urn:microsoft.com/office/officeart/2008/layout/LinedList"/>
    <dgm:cxn modelId="{882E4D09-BAC8-448E-B85F-B8A9C28CE32A}" type="presParOf" srcId="{90617F37-7BB3-4EAF-B077-65DCAB33ECB3}" destId="{65581F2A-B0EA-4F24-9702-9048529D9790}" srcOrd="9" destOrd="0" presId="urn:microsoft.com/office/officeart/2008/layout/LinedList"/>
    <dgm:cxn modelId="{D4FE35E0-E280-4385-A38C-32DDCA690974}" type="presParOf" srcId="{65581F2A-B0EA-4F24-9702-9048529D9790}" destId="{43E6F09B-150E-4145-8E5F-1E43C79FA6FE}" srcOrd="0" destOrd="0" presId="urn:microsoft.com/office/officeart/2008/layout/LinedList"/>
    <dgm:cxn modelId="{50A1FEDE-7B82-478A-A3B1-E0A2ADFCC598}" type="presParOf" srcId="{65581F2A-B0EA-4F24-9702-9048529D9790}" destId="{B84EDA6D-5AF2-4D96-A8A2-275720B70397}" srcOrd="1" destOrd="0" presId="urn:microsoft.com/office/officeart/2008/layout/LinedList"/>
    <dgm:cxn modelId="{E1F6C155-8753-4B9F-A4E3-1698BFC11718}" type="presParOf" srcId="{90617F37-7BB3-4EAF-B077-65DCAB33ECB3}" destId="{9A70F106-25A2-4F7F-89CD-3D4B174C1B8D}" srcOrd="10" destOrd="0" presId="urn:microsoft.com/office/officeart/2008/layout/LinedList"/>
    <dgm:cxn modelId="{035851C2-37B8-4040-8531-473B1DA57626}" type="presParOf" srcId="{90617F37-7BB3-4EAF-B077-65DCAB33ECB3}" destId="{77744B29-F04A-464A-B950-2D48DA39E42A}" srcOrd="11" destOrd="0" presId="urn:microsoft.com/office/officeart/2008/layout/LinedList"/>
    <dgm:cxn modelId="{EFF0FEC7-B16F-4C85-A758-D4F732629E05}" type="presParOf" srcId="{77744B29-F04A-464A-B950-2D48DA39E42A}" destId="{234570F9-242B-45A7-AF03-B98C6B2092B0}" srcOrd="0" destOrd="0" presId="urn:microsoft.com/office/officeart/2008/layout/LinedList"/>
    <dgm:cxn modelId="{F0B60E0E-AC92-4575-8EA7-D1BE741195C4}" type="presParOf" srcId="{77744B29-F04A-464A-B950-2D48DA39E42A}" destId="{F115925E-C125-4BAD-86C9-B552B9977A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1B1CD81-0C6C-420F-B8B9-9478026D515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DA8E4C-1482-47DD-93A7-B5F526B9B530}">
      <dgm:prSet/>
      <dgm:spPr/>
      <dgm:t>
        <a:bodyPr/>
        <a:lstStyle/>
        <a:p>
          <a:r>
            <a:rPr lang="en-GB" b="1"/>
            <a:t>F</a:t>
          </a:r>
          <a:r>
            <a:rPr lang="en-GB"/>
            <a:t>ORGIVENESS</a:t>
          </a:r>
          <a:endParaRPr lang="en-US"/>
        </a:p>
      </dgm:t>
    </dgm:pt>
    <dgm:pt modelId="{98F59B42-2320-41D7-BFAA-940864E288C5}" type="parTrans" cxnId="{2FCBBC70-F189-4172-B7B4-1F42BC90C5BE}">
      <dgm:prSet/>
      <dgm:spPr/>
      <dgm:t>
        <a:bodyPr/>
        <a:lstStyle/>
        <a:p>
          <a:endParaRPr lang="en-US"/>
        </a:p>
      </dgm:t>
    </dgm:pt>
    <dgm:pt modelId="{3211F120-AA69-41AF-BC5E-E151A4888735}" type="sibTrans" cxnId="{2FCBBC70-F189-4172-B7B4-1F42BC90C5BE}">
      <dgm:prSet/>
      <dgm:spPr/>
      <dgm:t>
        <a:bodyPr/>
        <a:lstStyle/>
        <a:p>
          <a:endParaRPr lang="en-US"/>
        </a:p>
      </dgm:t>
    </dgm:pt>
    <dgm:pt modelId="{EC5C5DA0-6961-49A8-8947-97C6D8B953F4}">
      <dgm:prSet/>
      <dgm:spPr/>
      <dgm:t>
        <a:bodyPr/>
        <a:lstStyle/>
        <a:p>
          <a:r>
            <a:rPr lang="en-GB" b="1"/>
            <a:t>A</a:t>
          </a:r>
          <a:r>
            <a:rPr lang="en-GB"/>
            <a:t>CCEPTANCE</a:t>
          </a:r>
          <a:endParaRPr lang="en-US"/>
        </a:p>
      </dgm:t>
    </dgm:pt>
    <dgm:pt modelId="{2D5A0587-8B7B-4C3B-8326-8DE2885922EA}" type="parTrans" cxnId="{DE525EEF-55FF-40AE-B5F1-EEB02431EE5C}">
      <dgm:prSet/>
      <dgm:spPr/>
      <dgm:t>
        <a:bodyPr/>
        <a:lstStyle/>
        <a:p>
          <a:endParaRPr lang="en-US"/>
        </a:p>
      </dgm:t>
    </dgm:pt>
    <dgm:pt modelId="{9CA74A88-BF21-4992-82E7-7252FE543308}" type="sibTrans" cxnId="{DE525EEF-55FF-40AE-B5F1-EEB02431EE5C}">
      <dgm:prSet/>
      <dgm:spPr/>
      <dgm:t>
        <a:bodyPr/>
        <a:lstStyle/>
        <a:p>
          <a:endParaRPr lang="en-US"/>
        </a:p>
      </dgm:t>
    </dgm:pt>
    <dgm:pt modelId="{1EE0EB69-A757-49A3-86EE-BE0061F78985}">
      <dgm:prSet/>
      <dgm:spPr/>
      <dgm:t>
        <a:bodyPr/>
        <a:lstStyle/>
        <a:p>
          <a:r>
            <a:rPr lang="en-GB" b="1"/>
            <a:t>M</a:t>
          </a:r>
          <a:r>
            <a:rPr lang="en-GB"/>
            <a:t>ISSION</a:t>
          </a:r>
          <a:endParaRPr lang="en-US"/>
        </a:p>
      </dgm:t>
    </dgm:pt>
    <dgm:pt modelId="{91FD8A26-3D39-4BEF-AC38-1AFF8088EE22}" type="parTrans" cxnId="{35100C31-5354-4EB4-8BFA-92AF12539641}">
      <dgm:prSet/>
      <dgm:spPr/>
      <dgm:t>
        <a:bodyPr/>
        <a:lstStyle/>
        <a:p>
          <a:endParaRPr lang="en-US"/>
        </a:p>
      </dgm:t>
    </dgm:pt>
    <dgm:pt modelId="{46EA53B0-1DF5-4784-9FA6-4E0A713D87AF}" type="sibTrans" cxnId="{35100C31-5354-4EB4-8BFA-92AF12539641}">
      <dgm:prSet/>
      <dgm:spPr/>
      <dgm:t>
        <a:bodyPr/>
        <a:lstStyle/>
        <a:p>
          <a:endParaRPr lang="en-US"/>
        </a:p>
      </dgm:t>
    </dgm:pt>
    <dgm:pt modelId="{435B786E-86B1-4533-9F83-2FDAC1B23C1F}">
      <dgm:prSet/>
      <dgm:spPr/>
      <dgm:t>
        <a:bodyPr/>
        <a:lstStyle/>
        <a:p>
          <a:r>
            <a:rPr lang="en-GB" b="1"/>
            <a:t>I</a:t>
          </a:r>
          <a:r>
            <a:rPr lang="en-GB"/>
            <a:t>DENTITY</a:t>
          </a:r>
          <a:endParaRPr lang="en-US"/>
        </a:p>
      </dgm:t>
    </dgm:pt>
    <dgm:pt modelId="{8DEA1130-76DA-48D5-BCD7-C977CBA8CF13}" type="parTrans" cxnId="{BF61602B-E6EA-4745-85D9-7E9DD22480B0}">
      <dgm:prSet/>
      <dgm:spPr/>
      <dgm:t>
        <a:bodyPr/>
        <a:lstStyle/>
        <a:p>
          <a:endParaRPr lang="en-US"/>
        </a:p>
      </dgm:t>
    </dgm:pt>
    <dgm:pt modelId="{8E11E49D-BF86-49B6-BC87-7FDE77FF7052}" type="sibTrans" cxnId="{BF61602B-E6EA-4745-85D9-7E9DD22480B0}">
      <dgm:prSet/>
      <dgm:spPr/>
      <dgm:t>
        <a:bodyPr/>
        <a:lstStyle/>
        <a:p>
          <a:endParaRPr lang="en-US"/>
        </a:p>
      </dgm:t>
    </dgm:pt>
    <dgm:pt modelId="{6542E119-519E-4278-B7E7-3B212E651FE5}">
      <dgm:prSet/>
      <dgm:spPr/>
      <dgm:t>
        <a:bodyPr/>
        <a:lstStyle/>
        <a:p>
          <a:endParaRPr lang="en-US" dirty="0"/>
        </a:p>
      </dgm:t>
    </dgm:pt>
    <dgm:pt modelId="{B0083067-B8EC-4A2A-91A3-5385918D60CE}" type="parTrans" cxnId="{D59B3078-D76B-4EEB-8ED8-25EEC9786CD3}">
      <dgm:prSet/>
      <dgm:spPr/>
      <dgm:t>
        <a:bodyPr/>
        <a:lstStyle/>
        <a:p>
          <a:endParaRPr lang="en-US"/>
        </a:p>
      </dgm:t>
    </dgm:pt>
    <dgm:pt modelId="{F49C97BF-85E3-4E1E-A907-08C8A0BCAD3C}" type="sibTrans" cxnId="{D59B3078-D76B-4EEB-8ED8-25EEC9786CD3}">
      <dgm:prSet/>
      <dgm:spPr/>
      <dgm:t>
        <a:bodyPr/>
        <a:lstStyle/>
        <a:p>
          <a:endParaRPr lang="en-US"/>
        </a:p>
      </dgm:t>
    </dgm:pt>
    <dgm:pt modelId="{C75ED7F7-B9F1-4CD7-BDE7-8B096D5B134A}">
      <dgm:prSet/>
      <dgm:spPr/>
      <dgm:t>
        <a:bodyPr/>
        <a:lstStyle/>
        <a:p>
          <a:endParaRPr lang="en-US" dirty="0"/>
        </a:p>
      </dgm:t>
    </dgm:pt>
    <dgm:pt modelId="{69A6B5EF-8611-42DD-B618-50CEB13E0A42}" type="parTrans" cxnId="{BBC70A98-B537-4160-86AA-AFEF4A00E62A}">
      <dgm:prSet/>
      <dgm:spPr/>
      <dgm:t>
        <a:bodyPr/>
        <a:lstStyle/>
        <a:p>
          <a:endParaRPr lang="en-US"/>
        </a:p>
      </dgm:t>
    </dgm:pt>
    <dgm:pt modelId="{6559BC2A-944C-4069-930B-0F200AE64723}" type="sibTrans" cxnId="{BBC70A98-B537-4160-86AA-AFEF4A00E62A}">
      <dgm:prSet/>
      <dgm:spPr/>
      <dgm:t>
        <a:bodyPr/>
        <a:lstStyle/>
        <a:p>
          <a:endParaRPr lang="en-US"/>
        </a:p>
      </dgm:t>
    </dgm:pt>
    <dgm:pt modelId="{90617F37-7BB3-4EAF-B077-65DCAB33ECB3}" type="pres">
      <dgm:prSet presAssocID="{81B1CD81-0C6C-420F-B8B9-9478026D5152}" presName="vert0" presStyleCnt="0">
        <dgm:presLayoutVars>
          <dgm:dir/>
          <dgm:animOne val="branch"/>
          <dgm:animLvl val="lvl"/>
        </dgm:presLayoutVars>
      </dgm:prSet>
      <dgm:spPr/>
    </dgm:pt>
    <dgm:pt modelId="{52B4C7DD-AA15-4A22-BA14-581AF7528B57}" type="pres">
      <dgm:prSet presAssocID="{BBDA8E4C-1482-47DD-93A7-B5F526B9B530}" presName="thickLine" presStyleLbl="alignNode1" presStyleIdx="0" presStyleCnt="6"/>
      <dgm:spPr/>
    </dgm:pt>
    <dgm:pt modelId="{9E839712-825A-4EA2-909B-C37A45A87C81}" type="pres">
      <dgm:prSet presAssocID="{BBDA8E4C-1482-47DD-93A7-B5F526B9B530}" presName="horz1" presStyleCnt="0"/>
      <dgm:spPr/>
    </dgm:pt>
    <dgm:pt modelId="{24CAE659-7CF0-4181-82E8-F0B6BA958609}" type="pres">
      <dgm:prSet presAssocID="{BBDA8E4C-1482-47DD-93A7-B5F526B9B530}" presName="tx1" presStyleLbl="revTx" presStyleIdx="0" presStyleCnt="6"/>
      <dgm:spPr/>
    </dgm:pt>
    <dgm:pt modelId="{068B5399-EA57-40C6-8812-691038B1C1E7}" type="pres">
      <dgm:prSet presAssocID="{BBDA8E4C-1482-47DD-93A7-B5F526B9B530}" presName="vert1" presStyleCnt="0"/>
      <dgm:spPr/>
    </dgm:pt>
    <dgm:pt modelId="{4EDEB40C-E6B5-4BD5-A5E9-2BFF8A888A36}" type="pres">
      <dgm:prSet presAssocID="{EC5C5DA0-6961-49A8-8947-97C6D8B953F4}" presName="thickLine" presStyleLbl="alignNode1" presStyleIdx="1" presStyleCnt="6"/>
      <dgm:spPr/>
    </dgm:pt>
    <dgm:pt modelId="{554B5D64-6912-4D25-9110-E18889F24305}" type="pres">
      <dgm:prSet presAssocID="{EC5C5DA0-6961-49A8-8947-97C6D8B953F4}" presName="horz1" presStyleCnt="0"/>
      <dgm:spPr/>
    </dgm:pt>
    <dgm:pt modelId="{6D2548ED-D08E-4B02-9D26-48F8B24A117B}" type="pres">
      <dgm:prSet presAssocID="{EC5C5DA0-6961-49A8-8947-97C6D8B953F4}" presName="tx1" presStyleLbl="revTx" presStyleIdx="1" presStyleCnt="6"/>
      <dgm:spPr/>
    </dgm:pt>
    <dgm:pt modelId="{DFCC20B5-5A7D-4175-B4A1-0175BDE5C6E0}" type="pres">
      <dgm:prSet presAssocID="{EC5C5DA0-6961-49A8-8947-97C6D8B953F4}" presName="vert1" presStyleCnt="0"/>
      <dgm:spPr/>
    </dgm:pt>
    <dgm:pt modelId="{14E7AD35-3D09-4997-8A08-A207F5E5992E}" type="pres">
      <dgm:prSet presAssocID="{1EE0EB69-A757-49A3-86EE-BE0061F78985}" presName="thickLine" presStyleLbl="alignNode1" presStyleIdx="2" presStyleCnt="6"/>
      <dgm:spPr/>
    </dgm:pt>
    <dgm:pt modelId="{7A1CE9C9-8B15-44E6-9516-5DB495917530}" type="pres">
      <dgm:prSet presAssocID="{1EE0EB69-A757-49A3-86EE-BE0061F78985}" presName="horz1" presStyleCnt="0"/>
      <dgm:spPr/>
    </dgm:pt>
    <dgm:pt modelId="{EC0CE186-0C4E-424A-A8E3-2D0A3F33868E}" type="pres">
      <dgm:prSet presAssocID="{1EE0EB69-A757-49A3-86EE-BE0061F78985}" presName="tx1" presStyleLbl="revTx" presStyleIdx="2" presStyleCnt="6"/>
      <dgm:spPr/>
    </dgm:pt>
    <dgm:pt modelId="{89EFE05B-D311-4143-93FE-4E24B4A0D2C3}" type="pres">
      <dgm:prSet presAssocID="{1EE0EB69-A757-49A3-86EE-BE0061F78985}" presName="vert1" presStyleCnt="0"/>
      <dgm:spPr/>
    </dgm:pt>
    <dgm:pt modelId="{825720B0-C96E-4DF4-8597-85285480ED9E}" type="pres">
      <dgm:prSet presAssocID="{435B786E-86B1-4533-9F83-2FDAC1B23C1F}" presName="thickLine" presStyleLbl="alignNode1" presStyleIdx="3" presStyleCnt="6"/>
      <dgm:spPr/>
    </dgm:pt>
    <dgm:pt modelId="{30F64987-7D9D-4026-9A7E-59909CEADCC2}" type="pres">
      <dgm:prSet presAssocID="{435B786E-86B1-4533-9F83-2FDAC1B23C1F}" presName="horz1" presStyleCnt="0"/>
      <dgm:spPr/>
    </dgm:pt>
    <dgm:pt modelId="{EE084439-C8F7-44B5-99FB-2EB1DB80B303}" type="pres">
      <dgm:prSet presAssocID="{435B786E-86B1-4533-9F83-2FDAC1B23C1F}" presName="tx1" presStyleLbl="revTx" presStyleIdx="3" presStyleCnt="6"/>
      <dgm:spPr/>
    </dgm:pt>
    <dgm:pt modelId="{4EA04E5E-32C1-4246-9841-F68FCFE47805}" type="pres">
      <dgm:prSet presAssocID="{435B786E-86B1-4533-9F83-2FDAC1B23C1F}" presName="vert1" presStyleCnt="0"/>
      <dgm:spPr/>
    </dgm:pt>
    <dgm:pt modelId="{5A16D978-6ECC-498E-9243-4F916A95E2F6}" type="pres">
      <dgm:prSet presAssocID="{6542E119-519E-4278-B7E7-3B212E651FE5}" presName="thickLine" presStyleLbl="alignNode1" presStyleIdx="4" presStyleCnt="6"/>
      <dgm:spPr/>
    </dgm:pt>
    <dgm:pt modelId="{65581F2A-B0EA-4F24-9702-9048529D9790}" type="pres">
      <dgm:prSet presAssocID="{6542E119-519E-4278-B7E7-3B212E651FE5}" presName="horz1" presStyleCnt="0"/>
      <dgm:spPr/>
    </dgm:pt>
    <dgm:pt modelId="{43E6F09B-150E-4145-8E5F-1E43C79FA6FE}" type="pres">
      <dgm:prSet presAssocID="{6542E119-519E-4278-B7E7-3B212E651FE5}" presName="tx1" presStyleLbl="revTx" presStyleIdx="4" presStyleCnt="6"/>
      <dgm:spPr/>
    </dgm:pt>
    <dgm:pt modelId="{B84EDA6D-5AF2-4D96-A8A2-275720B70397}" type="pres">
      <dgm:prSet presAssocID="{6542E119-519E-4278-B7E7-3B212E651FE5}" presName="vert1" presStyleCnt="0"/>
      <dgm:spPr/>
    </dgm:pt>
    <dgm:pt modelId="{9A70F106-25A2-4F7F-89CD-3D4B174C1B8D}" type="pres">
      <dgm:prSet presAssocID="{C75ED7F7-B9F1-4CD7-BDE7-8B096D5B134A}" presName="thickLine" presStyleLbl="alignNode1" presStyleIdx="5" presStyleCnt="6"/>
      <dgm:spPr/>
    </dgm:pt>
    <dgm:pt modelId="{77744B29-F04A-464A-B950-2D48DA39E42A}" type="pres">
      <dgm:prSet presAssocID="{C75ED7F7-B9F1-4CD7-BDE7-8B096D5B134A}" presName="horz1" presStyleCnt="0"/>
      <dgm:spPr/>
    </dgm:pt>
    <dgm:pt modelId="{234570F9-242B-45A7-AF03-B98C6B2092B0}" type="pres">
      <dgm:prSet presAssocID="{C75ED7F7-B9F1-4CD7-BDE7-8B096D5B134A}" presName="tx1" presStyleLbl="revTx" presStyleIdx="5" presStyleCnt="6"/>
      <dgm:spPr/>
    </dgm:pt>
    <dgm:pt modelId="{F115925E-C125-4BAD-86C9-B552B9977AFA}" type="pres">
      <dgm:prSet presAssocID="{C75ED7F7-B9F1-4CD7-BDE7-8B096D5B134A}" presName="vert1" presStyleCnt="0"/>
      <dgm:spPr/>
    </dgm:pt>
  </dgm:ptLst>
  <dgm:cxnLst>
    <dgm:cxn modelId="{5B14E507-261A-4FEF-A490-4311820F69A7}" type="presOf" srcId="{EC5C5DA0-6961-49A8-8947-97C6D8B953F4}" destId="{6D2548ED-D08E-4B02-9D26-48F8B24A117B}" srcOrd="0" destOrd="0" presId="urn:microsoft.com/office/officeart/2008/layout/LinedList"/>
    <dgm:cxn modelId="{BF61602B-E6EA-4745-85D9-7E9DD22480B0}" srcId="{81B1CD81-0C6C-420F-B8B9-9478026D5152}" destId="{435B786E-86B1-4533-9F83-2FDAC1B23C1F}" srcOrd="3" destOrd="0" parTransId="{8DEA1130-76DA-48D5-BCD7-C977CBA8CF13}" sibTransId="{8E11E49D-BF86-49B6-BC87-7FDE77FF7052}"/>
    <dgm:cxn modelId="{35100C31-5354-4EB4-8BFA-92AF12539641}" srcId="{81B1CD81-0C6C-420F-B8B9-9478026D5152}" destId="{1EE0EB69-A757-49A3-86EE-BE0061F78985}" srcOrd="2" destOrd="0" parTransId="{91FD8A26-3D39-4BEF-AC38-1AFF8088EE22}" sibTransId="{46EA53B0-1DF5-4784-9FA6-4E0A713D87AF}"/>
    <dgm:cxn modelId="{9CFD7B60-1D11-453D-B99B-06FF0A0F3334}" type="presOf" srcId="{435B786E-86B1-4533-9F83-2FDAC1B23C1F}" destId="{EE084439-C8F7-44B5-99FB-2EB1DB80B303}" srcOrd="0" destOrd="0" presId="urn:microsoft.com/office/officeart/2008/layout/LinedList"/>
    <dgm:cxn modelId="{1122E549-142F-4D3D-A055-5B5B7EED22FA}" type="presOf" srcId="{C75ED7F7-B9F1-4CD7-BDE7-8B096D5B134A}" destId="{234570F9-242B-45A7-AF03-B98C6B2092B0}" srcOrd="0" destOrd="0" presId="urn:microsoft.com/office/officeart/2008/layout/LinedList"/>
    <dgm:cxn modelId="{D8187C4A-2ED6-44AD-881D-CF6E5C2EB734}" type="presOf" srcId="{1EE0EB69-A757-49A3-86EE-BE0061F78985}" destId="{EC0CE186-0C4E-424A-A8E3-2D0A3F33868E}" srcOrd="0" destOrd="0" presId="urn:microsoft.com/office/officeart/2008/layout/LinedList"/>
    <dgm:cxn modelId="{37E9C94D-AEF4-4379-B962-122A362E31E0}" type="presOf" srcId="{6542E119-519E-4278-B7E7-3B212E651FE5}" destId="{43E6F09B-150E-4145-8E5F-1E43C79FA6FE}" srcOrd="0" destOrd="0" presId="urn:microsoft.com/office/officeart/2008/layout/LinedList"/>
    <dgm:cxn modelId="{2FCBBC70-F189-4172-B7B4-1F42BC90C5BE}" srcId="{81B1CD81-0C6C-420F-B8B9-9478026D5152}" destId="{BBDA8E4C-1482-47DD-93A7-B5F526B9B530}" srcOrd="0" destOrd="0" parTransId="{98F59B42-2320-41D7-BFAA-940864E288C5}" sibTransId="{3211F120-AA69-41AF-BC5E-E151A4888735}"/>
    <dgm:cxn modelId="{BEBE0D57-9B89-45AE-8996-E5F8C0B95039}" type="presOf" srcId="{81B1CD81-0C6C-420F-B8B9-9478026D5152}" destId="{90617F37-7BB3-4EAF-B077-65DCAB33ECB3}" srcOrd="0" destOrd="0" presId="urn:microsoft.com/office/officeart/2008/layout/LinedList"/>
    <dgm:cxn modelId="{D59B3078-D76B-4EEB-8ED8-25EEC9786CD3}" srcId="{81B1CD81-0C6C-420F-B8B9-9478026D5152}" destId="{6542E119-519E-4278-B7E7-3B212E651FE5}" srcOrd="4" destOrd="0" parTransId="{B0083067-B8EC-4A2A-91A3-5385918D60CE}" sibTransId="{F49C97BF-85E3-4E1E-A907-08C8A0BCAD3C}"/>
    <dgm:cxn modelId="{BBC70A98-B537-4160-86AA-AFEF4A00E62A}" srcId="{81B1CD81-0C6C-420F-B8B9-9478026D5152}" destId="{C75ED7F7-B9F1-4CD7-BDE7-8B096D5B134A}" srcOrd="5" destOrd="0" parTransId="{69A6B5EF-8611-42DD-B618-50CEB13E0A42}" sibTransId="{6559BC2A-944C-4069-930B-0F200AE64723}"/>
    <dgm:cxn modelId="{A39506D9-894E-49BC-9628-3C93A6AC11E6}" type="presOf" srcId="{BBDA8E4C-1482-47DD-93A7-B5F526B9B530}" destId="{24CAE659-7CF0-4181-82E8-F0B6BA958609}" srcOrd="0" destOrd="0" presId="urn:microsoft.com/office/officeart/2008/layout/LinedList"/>
    <dgm:cxn modelId="{DE525EEF-55FF-40AE-B5F1-EEB02431EE5C}" srcId="{81B1CD81-0C6C-420F-B8B9-9478026D5152}" destId="{EC5C5DA0-6961-49A8-8947-97C6D8B953F4}" srcOrd="1" destOrd="0" parTransId="{2D5A0587-8B7B-4C3B-8326-8DE2885922EA}" sibTransId="{9CA74A88-BF21-4992-82E7-7252FE543308}"/>
    <dgm:cxn modelId="{9B978E4F-02AA-44A6-A3EA-975660149440}" type="presParOf" srcId="{90617F37-7BB3-4EAF-B077-65DCAB33ECB3}" destId="{52B4C7DD-AA15-4A22-BA14-581AF7528B57}" srcOrd="0" destOrd="0" presId="urn:microsoft.com/office/officeart/2008/layout/LinedList"/>
    <dgm:cxn modelId="{753DE209-7032-476A-9F7E-0089C3DCDD83}" type="presParOf" srcId="{90617F37-7BB3-4EAF-B077-65DCAB33ECB3}" destId="{9E839712-825A-4EA2-909B-C37A45A87C81}" srcOrd="1" destOrd="0" presId="urn:microsoft.com/office/officeart/2008/layout/LinedList"/>
    <dgm:cxn modelId="{F3C62691-3959-459F-A51F-0A83BCDB357B}" type="presParOf" srcId="{9E839712-825A-4EA2-909B-C37A45A87C81}" destId="{24CAE659-7CF0-4181-82E8-F0B6BA958609}" srcOrd="0" destOrd="0" presId="urn:microsoft.com/office/officeart/2008/layout/LinedList"/>
    <dgm:cxn modelId="{48A62596-1444-4DAA-A3C4-5291EE0B4470}" type="presParOf" srcId="{9E839712-825A-4EA2-909B-C37A45A87C81}" destId="{068B5399-EA57-40C6-8812-691038B1C1E7}" srcOrd="1" destOrd="0" presId="urn:microsoft.com/office/officeart/2008/layout/LinedList"/>
    <dgm:cxn modelId="{D3F87A93-9A55-4E13-886D-2D2A58D752C8}" type="presParOf" srcId="{90617F37-7BB3-4EAF-B077-65DCAB33ECB3}" destId="{4EDEB40C-E6B5-4BD5-A5E9-2BFF8A888A36}" srcOrd="2" destOrd="0" presId="urn:microsoft.com/office/officeart/2008/layout/LinedList"/>
    <dgm:cxn modelId="{0C71A475-8384-4B17-8CDF-6EA2C372F141}" type="presParOf" srcId="{90617F37-7BB3-4EAF-B077-65DCAB33ECB3}" destId="{554B5D64-6912-4D25-9110-E18889F24305}" srcOrd="3" destOrd="0" presId="urn:microsoft.com/office/officeart/2008/layout/LinedList"/>
    <dgm:cxn modelId="{F5B90DCB-230E-4AD9-8D37-CBB584FE7D39}" type="presParOf" srcId="{554B5D64-6912-4D25-9110-E18889F24305}" destId="{6D2548ED-D08E-4B02-9D26-48F8B24A117B}" srcOrd="0" destOrd="0" presId="urn:microsoft.com/office/officeart/2008/layout/LinedList"/>
    <dgm:cxn modelId="{3B5A09C5-1B0B-472B-B306-23AB38D6C2C5}" type="presParOf" srcId="{554B5D64-6912-4D25-9110-E18889F24305}" destId="{DFCC20B5-5A7D-4175-B4A1-0175BDE5C6E0}" srcOrd="1" destOrd="0" presId="urn:microsoft.com/office/officeart/2008/layout/LinedList"/>
    <dgm:cxn modelId="{233821E1-1A22-4DA5-90CB-ACC8C59ABA6E}" type="presParOf" srcId="{90617F37-7BB3-4EAF-B077-65DCAB33ECB3}" destId="{14E7AD35-3D09-4997-8A08-A207F5E5992E}" srcOrd="4" destOrd="0" presId="urn:microsoft.com/office/officeart/2008/layout/LinedList"/>
    <dgm:cxn modelId="{F1F8E643-AB34-44D9-B1BF-A5D96EE76E44}" type="presParOf" srcId="{90617F37-7BB3-4EAF-B077-65DCAB33ECB3}" destId="{7A1CE9C9-8B15-44E6-9516-5DB495917530}" srcOrd="5" destOrd="0" presId="urn:microsoft.com/office/officeart/2008/layout/LinedList"/>
    <dgm:cxn modelId="{FB40BC81-D297-46CB-A25E-D1C0BBDAF158}" type="presParOf" srcId="{7A1CE9C9-8B15-44E6-9516-5DB495917530}" destId="{EC0CE186-0C4E-424A-A8E3-2D0A3F33868E}" srcOrd="0" destOrd="0" presId="urn:microsoft.com/office/officeart/2008/layout/LinedList"/>
    <dgm:cxn modelId="{607D5BBD-CBB2-425E-9B1D-E2F0901B7E9C}" type="presParOf" srcId="{7A1CE9C9-8B15-44E6-9516-5DB495917530}" destId="{89EFE05B-D311-4143-93FE-4E24B4A0D2C3}" srcOrd="1" destOrd="0" presId="urn:microsoft.com/office/officeart/2008/layout/LinedList"/>
    <dgm:cxn modelId="{E1141C04-DBE6-4213-955E-9A76317FB12C}" type="presParOf" srcId="{90617F37-7BB3-4EAF-B077-65DCAB33ECB3}" destId="{825720B0-C96E-4DF4-8597-85285480ED9E}" srcOrd="6" destOrd="0" presId="urn:microsoft.com/office/officeart/2008/layout/LinedList"/>
    <dgm:cxn modelId="{0FB1CB7D-0796-4D49-B981-5D4285A1E8FF}" type="presParOf" srcId="{90617F37-7BB3-4EAF-B077-65DCAB33ECB3}" destId="{30F64987-7D9D-4026-9A7E-59909CEADCC2}" srcOrd="7" destOrd="0" presId="urn:microsoft.com/office/officeart/2008/layout/LinedList"/>
    <dgm:cxn modelId="{6F044176-1D59-4380-B3CE-786A514823B4}" type="presParOf" srcId="{30F64987-7D9D-4026-9A7E-59909CEADCC2}" destId="{EE084439-C8F7-44B5-99FB-2EB1DB80B303}" srcOrd="0" destOrd="0" presId="urn:microsoft.com/office/officeart/2008/layout/LinedList"/>
    <dgm:cxn modelId="{C9E417D9-E012-45C0-8BB7-A7F6B321263A}" type="presParOf" srcId="{30F64987-7D9D-4026-9A7E-59909CEADCC2}" destId="{4EA04E5E-32C1-4246-9841-F68FCFE47805}" srcOrd="1" destOrd="0" presId="urn:microsoft.com/office/officeart/2008/layout/LinedList"/>
    <dgm:cxn modelId="{EBD22C45-C022-430B-A5A6-2CF9A072A731}" type="presParOf" srcId="{90617F37-7BB3-4EAF-B077-65DCAB33ECB3}" destId="{5A16D978-6ECC-498E-9243-4F916A95E2F6}" srcOrd="8" destOrd="0" presId="urn:microsoft.com/office/officeart/2008/layout/LinedList"/>
    <dgm:cxn modelId="{882E4D09-BAC8-448E-B85F-B8A9C28CE32A}" type="presParOf" srcId="{90617F37-7BB3-4EAF-B077-65DCAB33ECB3}" destId="{65581F2A-B0EA-4F24-9702-9048529D9790}" srcOrd="9" destOrd="0" presId="urn:microsoft.com/office/officeart/2008/layout/LinedList"/>
    <dgm:cxn modelId="{D4FE35E0-E280-4385-A38C-32DDCA690974}" type="presParOf" srcId="{65581F2A-B0EA-4F24-9702-9048529D9790}" destId="{43E6F09B-150E-4145-8E5F-1E43C79FA6FE}" srcOrd="0" destOrd="0" presId="urn:microsoft.com/office/officeart/2008/layout/LinedList"/>
    <dgm:cxn modelId="{50A1FEDE-7B82-478A-A3B1-E0A2ADFCC598}" type="presParOf" srcId="{65581F2A-B0EA-4F24-9702-9048529D9790}" destId="{B84EDA6D-5AF2-4D96-A8A2-275720B70397}" srcOrd="1" destOrd="0" presId="urn:microsoft.com/office/officeart/2008/layout/LinedList"/>
    <dgm:cxn modelId="{E1F6C155-8753-4B9F-A4E3-1698BFC11718}" type="presParOf" srcId="{90617F37-7BB3-4EAF-B077-65DCAB33ECB3}" destId="{9A70F106-25A2-4F7F-89CD-3D4B174C1B8D}" srcOrd="10" destOrd="0" presId="urn:microsoft.com/office/officeart/2008/layout/LinedList"/>
    <dgm:cxn modelId="{035851C2-37B8-4040-8531-473B1DA57626}" type="presParOf" srcId="{90617F37-7BB3-4EAF-B077-65DCAB33ECB3}" destId="{77744B29-F04A-464A-B950-2D48DA39E42A}" srcOrd="11" destOrd="0" presId="urn:microsoft.com/office/officeart/2008/layout/LinedList"/>
    <dgm:cxn modelId="{EFF0FEC7-B16F-4C85-A758-D4F732629E05}" type="presParOf" srcId="{77744B29-F04A-464A-B950-2D48DA39E42A}" destId="{234570F9-242B-45A7-AF03-B98C6B2092B0}" srcOrd="0" destOrd="0" presId="urn:microsoft.com/office/officeart/2008/layout/LinedList"/>
    <dgm:cxn modelId="{F0B60E0E-AC92-4575-8EA7-D1BE741195C4}" type="presParOf" srcId="{77744B29-F04A-464A-B950-2D48DA39E42A}" destId="{F115925E-C125-4BAD-86C9-B552B9977A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1B1CD81-0C6C-420F-B8B9-9478026D515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DA8E4C-1482-47DD-93A7-B5F526B9B530}">
      <dgm:prSet/>
      <dgm:spPr/>
      <dgm:t>
        <a:bodyPr/>
        <a:lstStyle/>
        <a:p>
          <a:r>
            <a:rPr lang="en-GB" b="1"/>
            <a:t>F</a:t>
          </a:r>
          <a:r>
            <a:rPr lang="en-GB"/>
            <a:t>ORGIVENESS</a:t>
          </a:r>
          <a:endParaRPr lang="en-US"/>
        </a:p>
      </dgm:t>
    </dgm:pt>
    <dgm:pt modelId="{98F59B42-2320-41D7-BFAA-940864E288C5}" type="parTrans" cxnId="{2FCBBC70-F189-4172-B7B4-1F42BC90C5BE}">
      <dgm:prSet/>
      <dgm:spPr/>
      <dgm:t>
        <a:bodyPr/>
        <a:lstStyle/>
        <a:p>
          <a:endParaRPr lang="en-US"/>
        </a:p>
      </dgm:t>
    </dgm:pt>
    <dgm:pt modelId="{3211F120-AA69-41AF-BC5E-E151A4888735}" type="sibTrans" cxnId="{2FCBBC70-F189-4172-B7B4-1F42BC90C5BE}">
      <dgm:prSet/>
      <dgm:spPr/>
      <dgm:t>
        <a:bodyPr/>
        <a:lstStyle/>
        <a:p>
          <a:endParaRPr lang="en-US"/>
        </a:p>
      </dgm:t>
    </dgm:pt>
    <dgm:pt modelId="{EC5C5DA0-6961-49A8-8947-97C6D8B953F4}">
      <dgm:prSet/>
      <dgm:spPr/>
      <dgm:t>
        <a:bodyPr/>
        <a:lstStyle/>
        <a:p>
          <a:r>
            <a:rPr lang="en-GB" b="1"/>
            <a:t>A</a:t>
          </a:r>
          <a:r>
            <a:rPr lang="en-GB"/>
            <a:t>CCEPTANCE</a:t>
          </a:r>
          <a:endParaRPr lang="en-US"/>
        </a:p>
      </dgm:t>
    </dgm:pt>
    <dgm:pt modelId="{2D5A0587-8B7B-4C3B-8326-8DE2885922EA}" type="parTrans" cxnId="{DE525EEF-55FF-40AE-B5F1-EEB02431EE5C}">
      <dgm:prSet/>
      <dgm:spPr/>
      <dgm:t>
        <a:bodyPr/>
        <a:lstStyle/>
        <a:p>
          <a:endParaRPr lang="en-US"/>
        </a:p>
      </dgm:t>
    </dgm:pt>
    <dgm:pt modelId="{9CA74A88-BF21-4992-82E7-7252FE543308}" type="sibTrans" cxnId="{DE525EEF-55FF-40AE-B5F1-EEB02431EE5C}">
      <dgm:prSet/>
      <dgm:spPr/>
      <dgm:t>
        <a:bodyPr/>
        <a:lstStyle/>
        <a:p>
          <a:endParaRPr lang="en-US"/>
        </a:p>
      </dgm:t>
    </dgm:pt>
    <dgm:pt modelId="{1EE0EB69-A757-49A3-86EE-BE0061F78985}">
      <dgm:prSet/>
      <dgm:spPr/>
      <dgm:t>
        <a:bodyPr/>
        <a:lstStyle/>
        <a:p>
          <a:r>
            <a:rPr lang="en-GB" b="1"/>
            <a:t>M</a:t>
          </a:r>
          <a:r>
            <a:rPr lang="en-GB"/>
            <a:t>ISSION</a:t>
          </a:r>
          <a:endParaRPr lang="en-US"/>
        </a:p>
      </dgm:t>
    </dgm:pt>
    <dgm:pt modelId="{91FD8A26-3D39-4BEF-AC38-1AFF8088EE22}" type="parTrans" cxnId="{35100C31-5354-4EB4-8BFA-92AF12539641}">
      <dgm:prSet/>
      <dgm:spPr/>
      <dgm:t>
        <a:bodyPr/>
        <a:lstStyle/>
        <a:p>
          <a:endParaRPr lang="en-US"/>
        </a:p>
      </dgm:t>
    </dgm:pt>
    <dgm:pt modelId="{46EA53B0-1DF5-4784-9FA6-4E0A713D87AF}" type="sibTrans" cxnId="{35100C31-5354-4EB4-8BFA-92AF12539641}">
      <dgm:prSet/>
      <dgm:spPr/>
      <dgm:t>
        <a:bodyPr/>
        <a:lstStyle/>
        <a:p>
          <a:endParaRPr lang="en-US"/>
        </a:p>
      </dgm:t>
    </dgm:pt>
    <dgm:pt modelId="{435B786E-86B1-4533-9F83-2FDAC1B23C1F}">
      <dgm:prSet/>
      <dgm:spPr/>
      <dgm:t>
        <a:bodyPr/>
        <a:lstStyle/>
        <a:p>
          <a:r>
            <a:rPr lang="en-GB" b="1"/>
            <a:t>I</a:t>
          </a:r>
          <a:r>
            <a:rPr lang="en-GB"/>
            <a:t>DENTITY</a:t>
          </a:r>
          <a:endParaRPr lang="en-US"/>
        </a:p>
      </dgm:t>
    </dgm:pt>
    <dgm:pt modelId="{8DEA1130-76DA-48D5-BCD7-C977CBA8CF13}" type="parTrans" cxnId="{BF61602B-E6EA-4745-85D9-7E9DD22480B0}">
      <dgm:prSet/>
      <dgm:spPr/>
      <dgm:t>
        <a:bodyPr/>
        <a:lstStyle/>
        <a:p>
          <a:endParaRPr lang="en-US"/>
        </a:p>
      </dgm:t>
    </dgm:pt>
    <dgm:pt modelId="{8E11E49D-BF86-49B6-BC87-7FDE77FF7052}" type="sibTrans" cxnId="{BF61602B-E6EA-4745-85D9-7E9DD22480B0}">
      <dgm:prSet/>
      <dgm:spPr/>
      <dgm:t>
        <a:bodyPr/>
        <a:lstStyle/>
        <a:p>
          <a:endParaRPr lang="en-US"/>
        </a:p>
      </dgm:t>
    </dgm:pt>
    <dgm:pt modelId="{6542E119-519E-4278-B7E7-3B212E651FE5}">
      <dgm:prSet/>
      <dgm:spPr/>
      <dgm:t>
        <a:bodyPr/>
        <a:lstStyle/>
        <a:p>
          <a:r>
            <a:rPr lang="en-GB" b="1"/>
            <a:t>L</a:t>
          </a:r>
          <a:r>
            <a:rPr lang="en-GB"/>
            <a:t>OVE</a:t>
          </a:r>
          <a:endParaRPr lang="en-US"/>
        </a:p>
      </dgm:t>
    </dgm:pt>
    <dgm:pt modelId="{B0083067-B8EC-4A2A-91A3-5385918D60CE}" type="parTrans" cxnId="{D59B3078-D76B-4EEB-8ED8-25EEC9786CD3}">
      <dgm:prSet/>
      <dgm:spPr/>
      <dgm:t>
        <a:bodyPr/>
        <a:lstStyle/>
        <a:p>
          <a:endParaRPr lang="en-US"/>
        </a:p>
      </dgm:t>
    </dgm:pt>
    <dgm:pt modelId="{F49C97BF-85E3-4E1E-A907-08C8A0BCAD3C}" type="sibTrans" cxnId="{D59B3078-D76B-4EEB-8ED8-25EEC9786CD3}">
      <dgm:prSet/>
      <dgm:spPr/>
      <dgm:t>
        <a:bodyPr/>
        <a:lstStyle/>
        <a:p>
          <a:endParaRPr lang="en-US"/>
        </a:p>
      </dgm:t>
    </dgm:pt>
    <dgm:pt modelId="{C75ED7F7-B9F1-4CD7-BDE7-8B096D5B134A}">
      <dgm:prSet/>
      <dgm:spPr/>
      <dgm:t>
        <a:bodyPr/>
        <a:lstStyle/>
        <a:p>
          <a:endParaRPr lang="en-US" dirty="0"/>
        </a:p>
      </dgm:t>
    </dgm:pt>
    <dgm:pt modelId="{69A6B5EF-8611-42DD-B618-50CEB13E0A42}" type="parTrans" cxnId="{BBC70A98-B537-4160-86AA-AFEF4A00E62A}">
      <dgm:prSet/>
      <dgm:spPr/>
      <dgm:t>
        <a:bodyPr/>
        <a:lstStyle/>
        <a:p>
          <a:endParaRPr lang="en-US"/>
        </a:p>
      </dgm:t>
    </dgm:pt>
    <dgm:pt modelId="{6559BC2A-944C-4069-930B-0F200AE64723}" type="sibTrans" cxnId="{BBC70A98-B537-4160-86AA-AFEF4A00E62A}">
      <dgm:prSet/>
      <dgm:spPr/>
      <dgm:t>
        <a:bodyPr/>
        <a:lstStyle/>
        <a:p>
          <a:endParaRPr lang="en-US"/>
        </a:p>
      </dgm:t>
    </dgm:pt>
    <dgm:pt modelId="{90617F37-7BB3-4EAF-B077-65DCAB33ECB3}" type="pres">
      <dgm:prSet presAssocID="{81B1CD81-0C6C-420F-B8B9-9478026D5152}" presName="vert0" presStyleCnt="0">
        <dgm:presLayoutVars>
          <dgm:dir/>
          <dgm:animOne val="branch"/>
          <dgm:animLvl val="lvl"/>
        </dgm:presLayoutVars>
      </dgm:prSet>
      <dgm:spPr/>
    </dgm:pt>
    <dgm:pt modelId="{52B4C7DD-AA15-4A22-BA14-581AF7528B57}" type="pres">
      <dgm:prSet presAssocID="{BBDA8E4C-1482-47DD-93A7-B5F526B9B530}" presName="thickLine" presStyleLbl="alignNode1" presStyleIdx="0" presStyleCnt="6"/>
      <dgm:spPr/>
    </dgm:pt>
    <dgm:pt modelId="{9E839712-825A-4EA2-909B-C37A45A87C81}" type="pres">
      <dgm:prSet presAssocID="{BBDA8E4C-1482-47DD-93A7-B5F526B9B530}" presName="horz1" presStyleCnt="0"/>
      <dgm:spPr/>
    </dgm:pt>
    <dgm:pt modelId="{24CAE659-7CF0-4181-82E8-F0B6BA958609}" type="pres">
      <dgm:prSet presAssocID="{BBDA8E4C-1482-47DD-93A7-B5F526B9B530}" presName="tx1" presStyleLbl="revTx" presStyleIdx="0" presStyleCnt="6"/>
      <dgm:spPr/>
    </dgm:pt>
    <dgm:pt modelId="{068B5399-EA57-40C6-8812-691038B1C1E7}" type="pres">
      <dgm:prSet presAssocID="{BBDA8E4C-1482-47DD-93A7-B5F526B9B530}" presName="vert1" presStyleCnt="0"/>
      <dgm:spPr/>
    </dgm:pt>
    <dgm:pt modelId="{4EDEB40C-E6B5-4BD5-A5E9-2BFF8A888A36}" type="pres">
      <dgm:prSet presAssocID="{EC5C5DA0-6961-49A8-8947-97C6D8B953F4}" presName="thickLine" presStyleLbl="alignNode1" presStyleIdx="1" presStyleCnt="6"/>
      <dgm:spPr/>
    </dgm:pt>
    <dgm:pt modelId="{554B5D64-6912-4D25-9110-E18889F24305}" type="pres">
      <dgm:prSet presAssocID="{EC5C5DA0-6961-49A8-8947-97C6D8B953F4}" presName="horz1" presStyleCnt="0"/>
      <dgm:spPr/>
    </dgm:pt>
    <dgm:pt modelId="{6D2548ED-D08E-4B02-9D26-48F8B24A117B}" type="pres">
      <dgm:prSet presAssocID="{EC5C5DA0-6961-49A8-8947-97C6D8B953F4}" presName="tx1" presStyleLbl="revTx" presStyleIdx="1" presStyleCnt="6"/>
      <dgm:spPr/>
    </dgm:pt>
    <dgm:pt modelId="{DFCC20B5-5A7D-4175-B4A1-0175BDE5C6E0}" type="pres">
      <dgm:prSet presAssocID="{EC5C5DA0-6961-49A8-8947-97C6D8B953F4}" presName="vert1" presStyleCnt="0"/>
      <dgm:spPr/>
    </dgm:pt>
    <dgm:pt modelId="{14E7AD35-3D09-4997-8A08-A207F5E5992E}" type="pres">
      <dgm:prSet presAssocID="{1EE0EB69-A757-49A3-86EE-BE0061F78985}" presName="thickLine" presStyleLbl="alignNode1" presStyleIdx="2" presStyleCnt="6"/>
      <dgm:spPr/>
    </dgm:pt>
    <dgm:pt modelId="{7A1CE9C9-8B15-44E6-9516-5DB495917530}" type="pres">
      <dgm:prSet presAssocID="{1EE0EB69-A757-49A3-86EE-BE0061F78985}" presName="horz1" presStyleCnt="0"/>
      <dgm:spPr/>
    </dgm:pt>
    <dgm:pt modelId="{EC0CE186-0C4E-424A-A8E3-2D0A3F33868E}" type="pres">
      <dgm:prSet presAssocID="{1EE0EB69-A757-49A3-86EE-BE0061F78985}" presName="tx1" presStyleLbl="revTx" presStyleIdx="2" presStyleCnt="6"/>
      <dgm:spPr/>
    </dgm:pt>
    <dgm:pt modelId="{89EFE05B-D311-4143-93FE-4E24B4A0D2C3}" type="pres">
      <dgm:prSet presAssocID="{1EE0EB69-A757-49A3-86EE-BE0061F78985}" presName="vert1" presStyleCnt="0"/>
      <dgm:spPr/>
    </dgm:pt>
    <dgm:pt modelId="{825720B0-C96E-4DF4-8597-85285480ED9E}" type="pres">
      <dgm:prSet presAssocID="{435B786E-86B1-4533-9F83-2FDAC1B23C1F}" presName="thickLine" presStyleLbl="alignNode1" presStyleIdx="3" presStyleCnt="6"/>
      <dgm:spPr/>
    </dgm:pt>
    <dgm:pt modelId="{30F64987-7D9D-4026-9A7E-59909CEADCC2}" type="pres">
      <dgm:prSet presAssocID="{435B786E-86B1-4533-9F83-2FDAC1B23C1F}" presName="horz1" presStyleCnt="0"/>
      <dgm:spPr/>
    </dgm:pt>
    <dgm:pt modelId="{EE084439-C8F7-44B5-99FB-2EB1DB80B303}" type="pres">
      <dgm:prSet presAssocID="{435B786E-86B1-4533-9F83-2FDAC1B23C1F}" presName="tx1" presStyleLbl="revTx" presStyleIdx="3" presStyleCnt="6"/>
      <dgm:spPr/>
    </dgm:pt>
    <dgm:pt modelId="{4EA04E5E-32C1-4246-9841-F68FCFE47805}" type="pres">
      <dgm:prSet presAssocID="{435B786E-86B1-4533-9F83-2FDAC1B23C1F}" presName="vert1" presStyleCnt="0"/>
      <dgm:spPr/>
    </dgm:pt>
    <dgm:pt modelId="{5A16D978-6ECC-498E-9243-4F916A95E2F6}" type="pres">
      <dgm:prSet presAssocID="{6542E119-519E-4278-B7E7-3B212E651FE5}" presName="thickLine" presStyleLbl="alignNode1" presStyleIdx="4" presStyleCnt="6"/>
      <dgm:spPr/>
    </dgm:pt>
    <dgm:pt modelId="{65581F2A-B0EA-4F24-9702-9048529D9790}" type="pres">
      <dgm:prSet presAssocID="{6542E119-519E-4278-B7E7-3B212E651FE5}" presName="horz1" presStyleCnt="0"/>
      <dgm:spPr/>
    </dgm:pt>
    <dgm:pt modelId="{43E6F09B-150E-4145-8E5F-1E43C79FA6FE}" type="pres">
      <dgm:prSet presAssocID="{6542E119-519E-4278-B7E7-3B212E651FE5}" presName="tx1" presStyleLbl="revTx" presStyleIdx="4" presStyleCnt="6"/>
      <dgm:spPr/>
    </dgm:pt>
    <dgm:pt modelId="{B84EDA6D-5AF2-4D96-A8A2-275720B70397}" type="pres">
      <dgm:prSet presAssocID="{6542E119-519E-4278-B7E7-3B212E651FE5}" presName="vert1" presStyleCnt="0"/>
      <dgm:spPr/>
    </dgm:pt>
    <dgm:pt modelId="{9A70F106-25A2-4F7F-89CD-3D4B174C1B8D}" type="pres">
      <dgm:prSet presAssocID="{C75ED7F7-B9F1-4CD7-BDE7-8B096D5B134A}" presName="thickLine" presStyleLbl="alignNode1" presStyleIdx="5" presStyleCnt="6"/>
      <dgm:spPr/>
    </dgm:pt>
    <dgm:pt modelId="{77744B29-F04A-464A-B950-2D48DA39E42A}" type="pres">
      <dgm:prSet presAssocID="{C75ED7F7-B9F1-4CD7-BDE7-8B096D5B134A}" presName="horz1" presStyleCnt="0"/>
      <dgm:spPr/>
    </dgm:pt>
    <dgm:pt modelId="{234570F9-242B-45A7-AF03-B98C6B2092B0}" type="pres">
      <dgm:prSet presAssocID="{C75ED7F7-B9F1-4CD7-BDE7-8B096D5B134A}" presName="tx1" presStyleLbl="revTx" presStyleIdx="5" presStyleCnt="6"/>
      <dgm:spPr/>
    </dgm:pt>
    <dgm:pt modelId="{F115925E-C125-4BAD-86C9-B552B9977AFA}" type="pres">
      <dgm:prSet presAssocID="{C75ED7F7-B9F1-4CD7-BDE7-8B096D5B134A}" presName="vert1" presStyleCnt="0"/>
      <dgm:spPr/>
    </dgm:pt>
  </dgm:ptLst>
  <dgm:cxnLst>
    <dgm:cxn modelId="{5B14E507-261A-4FEF-A490-4311820F69A7}" type="presOf" srcId="{EC5C5DA0-6961-49A8-8947-97C6D8B953F4}" destId="{6D2548ED-D08E-4B02-9D26-48F8B24A117B}" srcOrd="0" destOrd="0" presId="urn:microsoft.com/office/officeart/2008/layout/LinedList"/>
    <dgm:cxn modelId="{BF61602B-E6EA-4745-85D9-7E9DD22480B0}" srcId="{81B1CD81-0C6C-420F-B8B9-9478026D5152}" destId="{435B786E-86B1-4533-9F83-2FDAC1B23C1F}" srcOrd="3" destOrd="0" parTransId="{8DEA1130-76DA-48D5-BCD7-C977CBA8CF13}" sibTransId="{8E11E49D-BF86-49B6-BC87-7FDE77FF7052}"/>
    <dgm:cxn modelId="{35100C31-5354-4EB4-8BFA-92AF12539641}" srcId="{81B1CD81-0C6C-420F-B8B9-9478026D5152}" destId="{1EE0EB69-A757-49A3-86EE-BE0061F78985}" srcOrd="2" destOrd="0" parTransId="{91FD8A26-3D39-4BEF-AC38-1AFF8088EE22}" sibTransId="{46EA53B0-1DF5-4784-9FA6-4E0A713D87AF}"/>
    <dgm:cxn modelId="{9CFD7B60-1D11-453D-B99B-06FF0A0F3334}" type="presOf" srcId="{435B786E-86B1-4533-9F83-2FDAC1B23C1F}" destId="{EE084439-C8F7-44B5-99FB-2EB1DB80B303}" srcOrd="0" destOrd="0" presId="urn:microsoft.com/office/officeart/2008/layout/LinedList"/>
    <dgm:cxn modelId="{1122E549-142F-4D3D-A055-5B5B7EED22FA}" type="presOf" srcId="{C75ED7F7-B9F1-4CD7-BDE7-8B096D5B134A}" destId="{234570F9-242B-45A7-AF03-B98C6B2092B0}" srcOrd="0" destOrd="0" presId="urn:microsoft.com/office/officeart/2008/layout/LinedList"/>
    <dgm:cxn modelId="{D8187C4A-2ED6-44AD-881D-CF6E5C2EB734}" type="presOf" srcId="{1EE0EB69-A757-49A3-86EE-BE0061F78985}" destId="{EC0CE186-0C4E-424A-A8E3-2D0A3F33868E}" srcOrd="0" destOrd="0" presId="urn:microsoft.com/office/officeart/2008/layout/LinedList"/>
    <dgm:cxn modelId="{37E9C94D-AEF4-4379-B962-122A362E31E0}" type="presOf" srcId="{6542E119-519E-4278-B7E7-3B212E651FE5}" destId="{43E6F09B-150E-4145-8E5F-1E43C79FA6FE}" srcOrd="0" destOrd="0" presId="urn:microsoft.com/office/officeart/2008/layout/LinedList"/>
    <dgm:cxn modelId="{2FCBBC70-F189-4172-B7B4-1F42BC90C5BE}" srcId="{81B1CD81-0C6C-420F-B8B9-9478026D5152}" destId="{BBDA8E4C-1482-47DD-93A7-B5F526B9B530}" srcOrd="0" destOrd="0" parTransId="{98F59B42-2320-41D7-BFAA-940864E288C5}" sibTransId="{3211F120-AA69-41AF-BC5E-E151A4888735}"/>
    <dgm:cxn modelId="{BEBE0D57-9B89-45AE-8996-E5F8C0B95039}" type="presOf" srcId="{81B1CD81-0C6C-420F-B8B9-9478026D5152}" destId="{90617F37-7BB3-4EAF-B077-65DCAB33ECB3}" srcOrd="0" destOrd="0" presId="urn:microsoft.com/office/officeart/2008/layout/LinedList"/>
    <dgm:cxn modelId="{D59B3078-D76B-4EEB-8ED8-25EEC9786CD3}" srcId="{81B1CD81-0C6C-420F-B8B9-9478026D5152}" destId="{6542E119-519E-4278-B7E7-3B212E651FE5}" srcOrd="4" destOrd="0" parTransId="{B0083067-B8EC-4A2A-91A3-5385918D60CE}" sibTransId="{F49C97BF-85E3-4E1E-A907-08C8A0BCAD3C}"/>
    <dgm:cxn modelId="{BBC70A98-B537-4160-86AA-AFEF4A00E62A}" srcId="{81B1CD81-0C6C-420F-B8B9-9478026D5152}" destId="{C75ED7F7-B9F1-4CD7-BDE7-8B096D5B134A}" srcOrd="5" destOrd="0" parTransId="{69A6B5EF-8611-42DD-B618-50CEB13E0A42}" sibTransId="{6559BC2A-944C-4069-930B-0F200AE64723}"/>
    <dgm:cxn modelId="{A39506D9-894E-49BC-9628-3C93A6AC11E6}" type="presOf" srcId="{BBDA8E4C-1482-47DD-93A7-B5F526B9B530}" destId="{24CAE659-7CF0-4181-82E8-F0B6BA958609}" srcOrd="0" destOrd="0" presId="urn:microsoft.com/office/officeart/2008/layout/LinedList"/>
    <dgm:cxn modelId="{DE525EEF-55FF-40AE-B5F1-EEB02431EE5C}" srcId="{81B1CD81-0C6C-420F-B8B9-9478026D5152}" destId="{EC5C5DA0-6961-49A8-8947-97C6D8B953F4}" srcOrd="1" destOrd="0" parTransId="{2D5A0587-8B7B-4C3B-8326-8DE2885922EA}" sibTransId="{9CA74A88-BF21-4992-82E7-7252FE543308}"/>
    <dgm:cxn modelId="{9B978E4F-02AA-44A6-A3EA-975660149440}" type="presParOf" srcId="{90617F37-7BB3-4EAF-B077-65DCAB33ECB3}" destId="{52B4C7DD-AA15-4A22-BA14-581AF7528B57}" srcOrd="0" destOrd="0" presId="urn:microsoft.com/office/officeart/2008/layout/LinedList"/>
    <dgm:cxn modelId="{753DE209-7032-476A-9F7E-0089C3DCDD83}" type="presParOf" srcId="{90617F37-7BB3-4EAF-B077-65DCAB33ECB3}" destId="{9E839712-825A-4EA2-909B-C37A45A87C81}" srcOrd="1" destOrd="0" presId="urn:microsoft.com/office/officeart/2008/layout/LinedList"/>
    <dgm:cxn modelId="{F3C62691-3959-459F-A51F-0A83BCDB357B}" type="presParOf" srcId="{9E839712-825A-4EA2-909B-C37A45A87C81}" destId="{24CAE659-7CF0-4181-82E8-F0B6BA958609}" srcOrd="0" destOrd="0" presId="urn:microsoft.com/office/officeart/2008/layout/LinedList"/>
    <dgm:cxn modelId="{48A62596-1444-4DAA-A3C4-5291EE0B4470}" type="presParOf" srcId="{9E839712-825A-4EA2-909B-C37A45A87C81}" destId="{068B5399-EA57-40C6-8812-691038B1C1E7}" srcOrd="1" destOrd="0" presId="urn:microsoft.com/office/officeart/2008/layout/LinedList"/>
    <dgm:cxn modelId="{D3F87A93-9A55-4E13-886D-2D2A58D752C8}" type="presParOf" srcId="{90617F37-7BB3-4EAF-B077-65DCAB33ECB3}" destId="{4EDEB40C-E6B5-4BD5-A5E9-2BFF8A888A36}" srcOrd="2" destOrd="0" presId="urn:microsoft.com/office/officeart/2008/layout/LinedList"/>
    <dgm:cxn modelId="{0C71A475-8384-4B17-8CDF-6EA2C372F141}" type="presParOf" srcId="{90617F37-7BB3-4EAF-B077-65DCAB33ECB3}" destId="{554B5D64-6912-4D25-9110-E18889F24305}" srcOrd="3" destOrd="0" presId="urn:microsoft.com/office/officeart/2008/layout/LinedList"/>
    <dgm:cxn modelId="{F5B90DCB-230E-4AD9-8D37-CBB584FE7D39}" type="presParOf" srcId="{554B5D64-6912-4D25-9110-E18889F24305}" destId="{6D2548ED-D08E-4B02-9D26-48F8B24A117B}" srcOrd="0" destOrd="0" presId="urn:microsoft.com/office/officeart/2008/layout/LinedList"/>
    <dgm:cxn modelId="{3B5A09C5-1B0B-472B-B306-23AB38D6C2C5}" type="presParOf" srcId="{554B5D64-6912-4D25-9110-E18889F24305}" destId="{DFCC20B5-5A7D-4175-B4A1-0175BDE5C6E0}" srcOrd="1" destOrd="0" presId="urn:microsoft.com/office/officeart/2008/layout/LinedList"/>
    <dgm:cxn modelId="{233821E1-1A22-4DA5-90CB-ACC8C59ABA6E}" type="presParOf" srcId="{90617F37-7BB3-4EAF-B077-65DCAB33ECB3}" destId="{14E7AD35-3D09-4997-8A08-A207F5E5992E}" srcOrd="4" destOrd="0" presId="urn:microsoft.com/office/officeart/2008/layout/LinedList"/>
    <dgm:cxn modelId="{F1F8E643-AB34-44D9-B1BF-A5D96EE76E44}" type="presParOf" srcId="{90617F37-7BB3-4EAF-B077-65DCAB33ECB3}" destId="{7A1CE9C9-8B15-44E6-9516-5DB495917530}" srcOrd="5" destOrd="0" presId="urn:microsoft.com/office/officeart/2008/layout/LinedList"/>
    <dgm:cxn modelId="{FB40BC81-D297-46CB-A25E-D1C0BBDAF158}" type="presParOf" srcId="{7A1CE9C9-8B15-44E6-9516-5DB495917530}" destId="{EC0CE186-0C4E-424A-A8E3-2D0A3F33868E}" srcOrd="0" destOrd="0" presId="urn:microsoft.com/office/officeart/2008/layout/LinedList"/>
    <dgm:cxn modelId="{607D5BBD-CBB2-425E-9B1D-E2F0901B7E9C}" type="presParOf" srcId="{7A1CE9C9-8B15-44E6-9516-5DB495917530}" destId="{89EFE05B-D311-4143-93FE-4E24B4A0D2C3}" srcOrd="1" destOrd="0" presId="urn:microsoft.com/office/officeart/2008/layout/LinedList"/>
    <dgm:cxn modelId="{E1141C04-DBE6-4213-955E-9A76317FB12C}" type="presParOf" srcId="{90617F37-7BB3-4EAF-B077-65DCAB33ECB3}" destId="{825720B0-C96E-4DF4-8597-85285480ED9E}" srcOrd="6" destOrd="0" presId="urn:microsoft.com/office/officeart/2008/layout/LinedList"/>
    <dgm:cxn modelId="{0FB1CB7D-0796-4D49-B981-5D4285A1E8FF}" type="presParOf" srcId="{90617F37-7BB3-4EAF-B077-65DCAB33ECB3}" destId="{30F64987-7D9D-4026-9A7E-59909CEADCC2}" srcOrd="7" destOrd="0" presId="urn:microsoft.com/office/officeart/2008/layout/LinedList"/>
    <dgm:cxn modelId="{6F044176-1D59-4380-B3CE-786A514823B4}" type="presParOf" srcId="{30F64987-7D9D-4026-9A7E-59909CEADCC2}" destId="{EE084439-C8F7-44B5-99FB-2EB1DB80B303}" srcOrd="0" destOrd="0" presId="urn:microsoft.com/office/officeart/2008/layout/LinedList"/>
    <dgm:cxn modelId="{C9E417D9-E012-45C0-8BB7-A7F6B321263A}" type="presParOf" srcId="{30F64987-7D9D-4026-9A7E-59909CEADCC2}" destId="{4EA04E5E-32C1-4246-9841-F68FCFE47805}" srcOrd="1" destOrd="0" presId="urn:microsoft.com/office/officeart/2008/layout/LinedList"/>
    <dgm:cxn modelId="{EBD22C45-C022-430B-A5A6-2CF9A072A731}" type="presParOf" srcId="{90617F37-7BB3-4EAF-B077-65DCAB33ECB3}" destId="{5A16D978-6ECC-498E-9243-4F916A95E2F6}" srcOrd="8" destOrd="0" presId="urn:microsoft.com/office/officeart/2008/layout/LinedList"/>
    <dgm:cxn modelId="{882E4D09-BAC8-448E-B85F-B8A9C28CE32A}" type="presParOf" srcId="{90617F37-7BB3-4EAF-B077-65DCAB33ECB3}" destId="{65581F2A-B0EA-4F24-9702-9048529D9790}" srcOrd="9" destOrd="0" presId="urn:microsoft.com/office/officeart/2008/layout/LinedList"/>
    <dgm:cxn modelId="{D4FE35E0-E280-4385-A38C-32DDCA690974}" type="presParOf" srcId="{65581F2A-B0EA-4F24-9702-9048529D9790}" destId="{43E6F09B-150E-4145-8E5F-1E43C79FA6FE}" srcOrd="0" destOrd="0" presId="urn:microsoft.com/office/officeart/2008/layout/LinedList"/>
    <dgm:cxn modelId="{50A1FEDE-7B82-478A-A3B1-E0A2ADFCC598}" type="presParOf" srcId="{65581F2A-B0EA-4F24-9702-9048529D9790}" destId="{B84EDA6D-5AF2-4D96-A8A2-275720B70397}" srcOrd="1" destOrd="0" presId="urn:microsoft.com/office/officeart/2008/layout/LinedList"/>
    <dgm:cxn modelId="{E1F6C155-8753-4B9F-A4E3-1698BFC11718}" type="presParOf" srcId="{90617F37-7BB3-4EAF-B077-65DCAB33ECB3}" destId="{9A70F106-25A2-4F7F-89CD-3D4B174C1B8D}" srcOrd="10" destOrd="0" presId="urn:microsoft.com/office/officeart/2008/layout/LinedList"/>
    <dgm:cxn modelId="{035851C2-37B8-4040-8531-473B1DA57626}" type="presParOf" srcId="{90617F37-7BB3-4EAF-B077-65DCAB33ECB3}" destId="{77744B29-F04A-464A-B950-2D48DA39E42A}" srcOrd="11" destOrd="0" presId="urn:microsoft.com/office/officeart/2008/layout/LinedList"/>
    <dgm:cxn modelId="{EFF0FEC7-B16F-4C85-A758-D4F732629E05}" type="presParOf" srcId="{77744B29-F04A-464A-B950-2D48DA39E42A}" destId="{234570F9-242B-45A7-AF03-B98C6B2092B0}" srcOrd="0" destOrd="0" presId="urn:microsoft.com/office/officeart/2008/layout/LinedList"/>
    <dgm:cxn modelId="{F0B60E0E-AC92-4575-8EA7-D1BE741195C4}" type="presParOf" srcId="{77744B29-F04A-464A-B950-2D48DA39E42A}" destId="{F115925E-C125-4BAD-86C9-B552B9977A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1B1CD81-0C6C-420F-B8B9-9478026D515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BDA8E4C-1482-47DD-93A7-B5F526B9B530}">
      <dgm:prSet/>
      <dgm:spPr/>
      <dgm:t>
        <a:bodyPr/>
        <a:lstStyle/>
        <a:p>
          <a:r>
            <a:rPr lang="en-GB" b="1"/>
            <a:t>F</a:t>
          </a:r>
          <a:r>
            <a:rPr lang="en-GB"/>
            <a:t>ORGIVENESS</a:t>
          </a:r>
          <a:endParaRPr lang="en-US"/>
        </a:p>
      </dgm:t>
    </dgm:pt>
    <dgm:pt modelId="{98F59B42-2320-41D7-BFAA-940864E288C5}" type="parTrans" cxnId="{2FCBBC70-F189-4172-B7B4-1F42BC90C5BE}">
      <dgm:prSet/>
      <dgm:spPr/>
      <dgm:t>
        <a:bodyPr/>
        <a:lstStyle/>
        <a:p>
          <a:endParaRPr lang="en-US"/>
        </a:p>
      </dgm:t>
    </dgm:pt>
    <dgm:pt modelId="{3211F120-AA69-41AF-BC5E-E151A4888735}" type="sibTrans" cxnId="{2FCBBC70-F189-4172-B7B4-1F42BC90C5BE}">
      <dgm:prSet/>
      <dgm:spPr/>
      <dgm:t>
        <a:bodyPr/>
        <a:lstStyle/>
        <a:p>
          <a:endParaRPr lang="en-US"/>
        </a:p>
      </dgm:t>
    </dgm:pt>
    <dgm:pt modelId="{EC5C5DA0-6961-49A8-8947-97C6D8B953F4}">
      <dgm:prSet/>
      <dgm:spPr/>
      <dgm:t>
        <a:bodyPr/>
        <a:lstStyle/>
        <a:p>
          <a:r>
            <a:rPr lang="en-GB" b="1"/>
            <a:t>A</a:t>
          </a:r>
          <a:r>
            <a:rPr lang="en-GB"/>
            <a:t>CCEPTANCE</a:t>
          </a:r>
          <a:endParaRPr lang="en-US"/>
        </a:p>
      </dgm:t>
    </dgm:pt>
    <dgm:pt modelId="{2D5A0587-8B7B-4C3B-8326-8DE2885922EA}" type="parTrans" cxnId="{DE525EEF-55FF-40AE-B5F1-EEB02431EE5C}">
      <dgm:prSet/>
      <dgm:spPr/>
      <dgm:t>
        <a:bodyPr/>
        <a:lstStyle/>
        <a:p>
          <a:endParaRPr lang="en-US"/>
        </a:p>
      </dgm:t>
    </dgm:pt>
    <dgm:pt modelId="{9CA74A88-BF21-4992-82E7-7252FE543308}" type="sibTrans" cxnId="{DE525EEF-55FF-40AE-B5F1-EEB02431EE5C}">
      <dgm:prSet/>
      <dgm:spPr/>
      <dgm:t>
        <a:bodyPr/>
        <a:lstStyle/>
        <a:p>
          <a:endParaRPr lang="en-US"/>
        </a:p>
      </dgm:t>
    </dgm:pt>
    <dgm:pt modelId="{1EE0EB69-A757-49A3-86EE-BE0061F78985}">
      <dgm:prSet/>
      <dgm:spPr/>
      <dgm:t>
        <a:bodyPr/>
        <a:lstStyle/>
        <a:p>
          <a:r>
            <a:rPr lang="en-GB" b="1"/>
            <a:t>M</a:t>
          </a:r>
          <a:r>
            <a:rPr lang="en-GB"/>
            <a:t>ISSION</a:t>
          </a:r>
          <a:endParaRPr lang="en-US"/>
        </a:p>
      </dgm:t>
    </dgm:pt>
    <dgm:pt modelId="{91FD8A26-3D39-4BEF-AC38-1AFF8088EE22}" type="parTrans" cxnId="{35100C31-5354-4EB4-8BFA-92AF12539641}">
      <dgm:prSet/>
      <dgm:spPr/>
      <dgm:t>
        <a:bodyPr/>
        <a:lstStyle/>
        <a:p>
          <a:endParaRPr lang="en-US"/>
        </a:p>
      </dgm:t>
    </dgm:pt>
    <dgm:pt modelId="{46EA53B0-1DF5-4784-9FA6-4E0A713D87AF}" type="sibTrans" cxnId="{35100C31-5354-4EB4-8BFA-92AF12539641}">
      <dgm:prSet/>
      <dgm:spPr/>
      <dgm:t>
        <a:bodyPr/>
        <a:lstStyle/>
        <a:p>
          <a:endParaRPr lang="en-US"/>
        </a:p>
      </dgm:t>
    </dgm:pt>
    <dgm:pt modelId="{435B786E-86B1-4533-9F83-2FDAC1B23C1F}">
      <dgm:prSet/>
      <dgm:spPr/>
      <dgm:t>
        <a:bodyPr/>
        <a:lstStyle/>
        <a:p>
          <a:r>
            <a:rPr lang="en-GB" b="1"/>
            <a:t>I</a:t>
          </a:r>
          <a:r>
            <a:rPr lang="en-GB"/>
            <a:t>DENTITY</a:t>
          </a:r>
          <a:endParaRPr lang="en-US"/>
        </a:p>
      </dgm:t>
    </dgm:pt>
    <dgm:pt modelId="{8DEA1130-76DA-48D5-BCD7-C977CBA8CF13}" type="parTrans" cxnId="{BF61602B-E6EA-4745-85D9-7E9DD22480B0}">
      <dgm:prSet/>
      <dgm:spPr/>
      <dgm:t>
        <a:bodyPr/>
        <a:lstStyle/>
        <a:p>
          <a:endParaRPr lang="en-US"/>
        </a:p>
      </dgm:t>
    </dgm:pt>
    <dgm:pt modelId="{8E11E49D-BF86-49B6-BC87-7FDE77FF7052}" type="sibTrans" cxnId="{BF61602B-E6EA-4745-85D9-7E9DD22480B0}">
      <dgm:prSet/>
      <dgm:spPr/>
      <dgm:t>
        <a:bodyPr/>
        <a:lstStyle/>
        <a:p>
          <a:endParaRPr lang="en-US"/>
        </a:p>
      </dgm:t>
    </dgm:pt>
    <dgm:pt modelId="{6542E119-519E-4278-B7E7-3B212E651FE5}">
      <dgm:prSet/>
      <dgm:spPr/>
      <dgm:t>
        <a:bodyPr/>
        <a:lstStyle/>
        <a:p>
          <a:r>
            <a:rPr lang="en-GB" b="1"/>
            <a:t>L</a:t>
          </a:r>
          <a:r>
            <a:rPr lang="en-GB"/>
            <a:t>OVE</a:t>
          </a:r>
          <a:endParaRPr lang="en-US"/>
        </a:p>
      </dgm:t>
    </dgm:pt>
    <dgm:pt modelId="{B0083067-B8EC-4A2A-91A3-5385918D60CE}" type="parTrans" cxnId="{D59B3078-D76B-4EEB-8ED8-25EEC9786CD3}">
      <dgm:prSet/>
      <dgm:spPr/>
      <dgm:t>
        <a:bodyPr/>
        <a:lstStyle/>
        <a:p>
          <a:endParaRPr lang="en-US"/>
        </a:p>
      </dgm:t>
    </dgm:pt>
    <dgm:pt modelId="{F49C97BF-85E3-4E1E-A907-08C8A0BCAD3C}" type="sibTrans" cxnId="{D59B3078-D76B-4EEB-8ED8-25EEC9786CD3}">
      <dgm:prSet/>
      <dgm:spPr/>
      <dgm:t>
        <a:bodyPr/>
        <a:lstStyle/>
        <a:p>
          <a:endParaRPr lang="en-US"/>
        </a:p>
      </dgm:t>
    </dgm:pt>
    <dgm:pt modelId="{C75ED7F7-B9F1-4CD7-BDE7-8B096D5B134A}">
      <dgm:prSet/>
      <dgm:spPr/>
      <dgm:t>
        <a:bodyPr/>
        <a:lstStyle/>
        <a:p>
          <a:r>
            <a:rPr lang="en-GB" b="1" dirty="0"/>
            <a:t>Y</a:t>
          </a:r>
          <a:r>
            <a:rPr lang="en-GB" dirty="0"/>
            <a:t>OU</a:t>
          </a:r>
          <a:endParaRPr lang="en-US" dirty="0"/>
        </a:p>
      </dgm:t>
    </dgm:pt>
    <dgm:pt modelId="{69A6B5EF-8611-42DD-B618-50CEB13E0A42}" type="parTrans" cxnId="{BBC70A98-B537-4160-86AA-AFEF4A00E62A}">
      <dgm:prSet/>
      <dgm:spPr/>
      <dgm:t>
        <a:bodyPr/>
        <a:lstStyle/>
        <a:p>
          <a:endParaRPr lang="en-US"/>
        </a:p>
      </dgm:t>
    </dgm:pt>
    <dgm:pt modelId="{6559BC2A-944C-4069-930B-0F200AE64723}" type="sibTrans" cxnId="{BBC70A98-B537-4160-86AA-AFEF4A00E62A}">
      <dgm:prSet/>
      <dgm:spPr/>
      <dgm:t>
        <a:bodyPr/>
        <a:lstStyle/>
        <a:p>
          <a:endParaRPr lang="en-US"/>
        </a:p>
      </dgm:t>
    </dgm:pt>
    <dgm:pt modelId="{90617F37-7BB3-4EAF-B077-65DCAB33ECB3}" type="pres">
      <dgm:prSet presAssocID="{81B1CD81-0C6C-420F-B8B9-9478026D5152}" presName="vert0" presStyleCnt="0">
        <dgm:presLayoutVars>
          <dgm:dir/>
          <dgm:animOne val="branch"/>
          <dgm:animLvl val="lvl"/>
        </dgm:presLayoutVars>
      </dgm:prSet>
      <dgm:spPr/>
    </dgm:pt>
    <dgm:pt modelId="{52B4C7DD-AA15-4A22-BA14-581AF7528B57}" type="pres">
      <dgm:prSet presAssocID="{BBDA8E4C-1482-47DD-93A7-B5F526B9B530}" presName="thickLine" presStyleLbl="alignNode1" presStyleIdx="0" presStyleCnt="6"/>
      <dgm:spPr/>
    </dgm:pt>
    <dgm:pt modelId="{9E839712-825A-4EA2-909B-C37A45A87C81}" type="pres">
      <dgm:prSet presAssocID="{BBDA8E4C-1482-47DD-93A7-B5F526B9B530}" presName="horz1" presStyleCnt="0"/>
      <dgm:spPr/>
    </dgm:pt>
    <dgm:pt modelId="{24CAE659-7CF0-4181-82E8-F0B6BA958609}" type="pres">
      <dgm:prSet presAssocID="{BBDA8E4C-1482-47DD-93A7-B5F526B9B530}" presName="tx1" presStyleLbl="revTx" presStyleIdx="0" presStyleCnt="6"/>
      <dgm:spPr/>
    </dgm:pt>
    <dgm:pt modelId="{068B5399-EA57-40C6-8812-691038B1C1E7}" type="pres">
      <dgm:prSet presAssocID="{BBDA8E4C-1482-47DD-93A7-B5F526B9B530}" presName="vert1" presStyleCnt="0"/>
      <dgm:spPr/>
    </dgm:pt>
    <dgm:pt modelId="{4EDEB40C-E6B5-4BD5-A5E9-2BFF8A888A36}" type="pres">
      <dgm:prSet presAssocID="{EC5C5DA0-6961-49A8-8947-97C6D8B953F4}" presName="thickLine" presStyleLbl="alignNode1" presStyleIdx="1" presStyleCnt="6"/>
      <dgm:spPr/>
    </dgm:pt>
    <dgm:pt modelId="{554B5D64-6912-4D25-9110-E18889F24305}" type="pres">
      <dgm:prSet presAssocID="{EC5C5DA0-6961-49A8-8947-97C6D8B953F4}" presName="horz1" presStyleCnt="0"/>
      <dgm:spPr/>
    </dgm:pt>
    <dgm:pt modelId="{6D2548ED-D08E-4B02-9D26-48F8B24A117B}" type="pres">
      <dgm:prSet presAssocID="{EC5C5DA0-6961-49A8-8947-97C6D8B953F4}" presName="tx1" presStyleLbl="revTx" presStyleIdx="1" presStyleCnt="6"/>
      <dgm:spPr/>
    </dgm:pt>
    <dgm:pt modelId="{DFCC20B5-5A7D-4175-B4A1-0175BDE5C6E0}" type="pres">
      <dgm:prSet presAssocID="{EC5C5DA0-6961-49A8-8947-97C6D8B953F4}" presName="vert1" presStyleCnt="0"/>
      <dgm:spPr/>
    </dgm:pt>
    <dgm:pt modelId="{14E7AD35-3D09-4997-8A08-A207F5E5992E}" type="pres">
      <dgm:prSet presAssocID="{1EE0EB69-A757-49A3-86EE-BE0061F78985}" presName="thickLine" presStyleLbl="alignNode1" presStyleIdx="2" presStyleCnt="6"/>
      <dgm:spPr/>
    </dgm:pt>
    <dgm:pt modelId="{7A1CE9C9-8B15-44E6-9516-5DB495917530}" type="pres">
      <dgm:prSet presAssocID="{1EE0EB69-A757-49A3-86EE-BE0061F78985}" presName="horz1" presStyleCnt="0"/>
      <dgm:spPr/>
    </dgm:pt>
    <dgm:pt modelId="{EC0CE186-0C4E-424A-A8E3-2D0A3F33868E}" type="pres">
      <dgm:prSet presAssocID="{1EE0EB69-A757-49A3-86EE-BE0061F78985}" presName="tx1" presStyleLbl="revTx" presStyleIdx="2" presStyleCnt="6"/>
      <dgm:spPr/>
    </dgm:pt>
    <dgm:pt modelId="{89EFE05B-D311-4143-93FE-4E24B4A0D2C3}" type="pres">
      <dgm:prSet presAssocID="{1EE0EB69-A757-49A3-86EE-BE0061F78985}" presName="vert1" presStyleCnt="0"/>
      <dgm:spPr/>
    </dgm:pt>
    <dgm:pt modelId="{825720B0-C96E-4DF4-8597-85285480ED9E}" type="pres">
      <dgm:prSet presAssocID="{435B786E-86B1-4533-9F83-2FDAC1B23C1F}" presName="thickLine" presStyleLbl="alignNode1" presStyleIdx="3" presStyleCnt="6"/>
      <dgm:spPr/>
    </dgm:pt>
    <dgm:pt modelId="{30F64987-7D9D-4026-9A7E-59909CEADCC2}" type="pres">
      <dgm:prSet presAssocID="{435B786E-86B1-4533-9F83-2FDAC1B23C1F}" presName="horz1" presStyleCnt="0"/>
      <dgm:spPr/>
    </dgm:pt>
    <dgm:pt modelId="{EE084439-C8F7-44B5-99FB-2EB1DB80B303}" type="pres">
      <dgm:prSet presAssocID="{435B786E-86B1-4533-9F83-2FDAC1B23C1F}" presName="tx1" presStyleLbl="revTx" presStyleIdx="3" presStyleCnt="6"/>
      <dgm:spPr/>
    </dgm:pt>
    <dgm:pt modelId="{4EA04E5E-32C1-4246-9841-F68FCFE47805}" type="pres">
      <dgm:prSet presAssocID="{435B786E-86B1-4533-9F83-2FDAC1B23C1F}" presName="vert1" presStyleCnt="0"/>
      <dgm:spPr/>
    </dgm:pt>
    <dgm:pt modelId="{5A16D978-6ECC-498E-9243-4F916A95E2F6}" type="pres">
      <dgm:prSet presAssocID="{6542E119-519E-4278-B7E7-3B212E651FE5}" presName="thickLine" presStyleLbl="alignNode1" presStyleIdx="4" presStyleCnt="6"/>
      <dgm:spPr/>
    </dgm:pt>
    <dgm:pt modelId="{65581F2A-B0EA-4F24-9702-9048529D9790}" type="pres">
      <dgm:prSet presAssocID="{6542E119-519E-4278-B7E7-3B212E651FE5}" presName="horz1" presStyleCnt="0"/>
      <dgm:spPr/>
    </dgm:pt>
    <dgm:pt modelId="{43E6F09B-150E-4145-8E5F-1E43C79FA6FE}" type="pres">
      <dgm:prSet presAssocID="{6542E119-519E-4278-B7E7-3B212E651FE5}" presName="tx1" presStyleLbl="revTx" presStyleIdx="4" presStyleCnt="6"/>
      <dgm:spPr/>
    </dgm:pt>
    <dgm:pt modelId="{B84EDA6D-5AF2-4D96-A8A2-275720B70397}" type="pres">
      <dgm:prSet presAssocID="{6542E119-519E-4278-B7E7-3B212E651FE5}" presName="vert1" presStyleCnt="0"/>
      <dgm:spPr/>
    </dgm:pt>
    <dgm:pt modelId="{9A70F106-25A2-4F7F-89CD-3D4B174C1B8D}" type="pres">
      <dgm:prSet presAssocID="{C75ED7F7-B9F1-4CD7-BDE7-8B096D5B134A}" presName="thickLine" presStyleLbl="alignNode1" presStyleIdx="5" presStyleCnt="6"/>
      <dgm:spPr/>
    </dgm:pt>
    <dgm:pt modelId="{77744B29-F04A-464A-B950-2D48DA39E42A}" type="pres">
      <dgm:prSet presAssocID="{C75ED7F7-B9F1-4CD7-BDE7-8B096D5B134A}" presName="horz1" presStyleCnt="0"/>
      <dgm:spPr/>
    </dgm:pt>
    <dgm:pt modelId="{234570F9-242B-45A7-AF03-B98C6B2092B0}" type="pres">
      <dgm:prSet presAssocID="{C75ED7F7-B9F1-4CD7-BDE7-8B096D5B134A}" presName="tx1" presStyleLbl="revTx" presStyleIdx="5" presStyleCnt="6"/>
      <dgm:spPr/>
    </dgm:pt>
    <dgm:pt modelId="{F115925E-C125-4BAD-86C9-B552B9977AFA}" type="pres">
      <dgm:prSet presAssocID="{C75ED7F7-B9F1-4CD7-BDE7-8B096D5B134A}" presName="vert1" presStyleCnt="0"/>
      <dgm:spPr/>
    </dgm:pt>
  </dgm:ptLst>
  <dgm:cxnLst>
    <dgm:cxn modelId="{5B14E507-261A-4FEF-A490-4311820F69A7}" type="presOf" srcId="{EC5C5DA0-6961-49A8-8947-97C6D8B953F4}" destId="{6D2548ED-D08E-4B02-9D26-48F8B24A117B}" srcOrd="0" destOrd="0" presId="urn:microsoft.com/office/officeart/2008/layout/LinedList"/>
    <dgm:cxn modelId="{BF61602B-E6EA-4745-85D9-7E9DD22480B0}" srcId="{81B1CD81-0C6C-420F-B8B9-9478026D5152}" destId="{435B786E-86B1-4533-9F83-2FDAC1B23C1F}" srcOrd="3" destOrd="0" parTransId="{8DEA1130-76DA-48D5-BCD7-C977CBA8CF13}" sibTransId="{8E11E49D-BF86-49B6-BC87-7FDE77FF7052}"/>
    <dgm:cxn modelId="{35100C31-5354-4EB4-8BFA-92AF12539641}" srcId="{81B1CD81-0C6C-420F-B8B9-9478026D5152}" destId="{1EE0EB69-A757-49A3-86EE-BE0061F78985}" srcOrd="2" destOrd="0" parTransId="{91FD8A26-3D39-4BEF-AC38-1AFF8088EE22}" sibTransId="{46EA53B0-1DF5-4784-9FA6-4E0A713D87AF}"/>
    <dgm:cxn modelId="{9CFD7B60-1D11-453D-B99B-06FF0A0F3334}" type="presOf" srcId="{435B786E-86B1-4533-9F83-2FDAC1B23C1F}" destId="{EE084439-C8F7-44B5-99FB-2EB1DB80B303}" srcOrd="0" destOrd="0" presId="urn:microsoft.com/office/officeart/2008/layout/LinedList"/>
    <dgm:cxn modelId="{1122E549-142F-4D3D-A055-5B5B7EED22FA}" type="presOf" srcId="{C75ED7F7-B9F1-4CD7-BDE7-8B096D5B134A}" destId="{234570F9-242B-45A7-AF03-B98C6B2092B0}" srcOrd="0" destOrd="0" presId="urn:microsoft.com/office/officeart/2008/layout/LinedList"/>
    <dgm:cxn modelId="{D8187C4A-2ED6-44AD-881D-CF6E5C2EB734}" type="presOf" srcId="{1EE0EB69-A757-49A3-86EE-BE0061F78985}" destId="{EC0CE186-0C4E-424A-A8E3-2D0A3F33868E}" srcOrd="0" destOrd="0" presId="urn:microsoft.com/office/officeart/2008/layout/LinedList"/>
    <dgm:cxn modelId="{37E9C94D-AEF4-4379-B962-122A362E31E0}" type="presOf" srcId="{6542E119-519E-4278-B7E7-3B212E651FE5}" destId="{43E6F09B-150E-4145-8E5F-1E43C79FA6FE}" srcOrd="0" destOrd="0" presId="urn:microsoft.com/office/officeart/2008/layout/LinedList"/>
    <dgm:cxn modelId="{2FCBBC70-F189-4172-B7B4-1F42BC90C5BE}" srcId="{81B1CD81-0C6C-420F-B8B9-9478026D5152}" destId="{BBDA8E4C-1482-47DD-93A7-B5F526B9B530}" srcOrd="0" destOrd="0" parTransId="{98F59B42-2320-41D7-BFAA-940864E288C5}" sibTransId="{3211F120-AA69-41AF-BC5E-E151A4888735}"/>
    <dgm:cxn modelId="{BEBE0D57-9B89-45AE-8996-E5F8C0B95039}" type="presOf" srcId="{81B1CD81-0C6C-420F-B8B9-9478026D5152}" destId="{90617F37-7BB3-4EAF-B077-65DCAB33ECB3}" srcOrd="0" destOrd="0" presId="urn:microsoft.com/office/officeart/2008/layout/LinedList"/>
    <dgm:cxn modelId="{D59B3078-D76B-4EEB-8ED8-25EEC9786CD3}" srcId="{81B1CD81-0C6C-420F-B8B9-9478026D5152}" destId="{6542E119-519E-4278-B7E7-3B212E651FE5}" srcOrd="4" destOrd="0" parTransId="{B0083067-B8EC-4A2A-91A3-5385918D60CE}" sibTransId="{F49C97BF-85E3-4E1E-A907-08C8A0BCAD3C}"/>
    <dgm:cxn modelId="{BBC70A98-B537-4160-86AA-AFEF4A00E62A}" srcId="{81B1CD81-0C6C-420F-B8B9-9478026D5152}" destId="{C75ED7F7-B9F1-4CD7-BDE7-8B096D5B134A}" srcOrd="5" destOrd="0" parTransId="{69A6B5EF-8611-42DD-B618-50CEB13E0A42}" sibTransId="{6559BC2A-944C-4069-930B-0F200AE64723}"/>
    <dgm:cxn modelId="{A39506D9-894E-49BC-9628-3C93A6AC11E6}" type="presOf" srcId="{BBDA8E4C-1482-47DD-93A7-B5F526B9B530}" destId="{24CAE659-7CF0-4181-82E8-F0B6BA958609}" srcOrd="0" destOrd="0" presId="urn:microsoft.com/office/officeart/2008/layout/LinedList"/>
    <dgm:cxn modelId="{DE525EEF-55FF-40AE-B5F1-EEB02431EE5C}" srcId="{81B1CD81-0C6C-420F-B8B9-9478026D5152}" destId="{EC5C5DA0-6961-49A8-8947-97C6D8B953F4}" srcOrd="1" destOrd="0" parTransId="{2D5A0587-8B7B-4C3B-8326-8DE2885922EA}" sibTransId="{9CA74A88-BF21-4992-82E7-7252FE543308}"/>
    <dgm:cxn modelId="{9B978E4F-02AA-44A6-A3EA-975660149440}" type="presParOf" srcId="{90617F37-7BB3-4EAF-B077-65DCAB33ECB3}" destId="{52B4C7DD-AA15-4A22-BA14-581AF7528B57}" srcOrd="0" destOrd="0" presId="urn:microsoft.com/office/officeart/2008/layout/LinedList"/>
    <dgm:cxn modelId="{753DE209-7032-476A-9F7E-0089C3DCDD83}" type="presParOf" srcId="{90617F37-7BB3-4EAF-B077-65DCAB33ECB3}" destId="{9E839712-825A-4EA2-909B-C37A45A87C81}" srcOrd="1" destOrd="0" presId="urn:microsoft.com/office/officeart/2008/layout/LinedList"/>
    <dgm:cxn modelId="{F3C62691-3959-459F-A51F-0A83BCDB357B}" type="presParOf" srcId="{9E839712-825A-4EA2-909B-C37A45A87C81}" destId="{24CAE659-7CF0-4181-82E8-F0B6BA958609}" srcOrd="0" destOrd="0" presId="urn:microsoft.com/office/officeart/2008/layout/LinedList"/>
    <dgm:cxn modelId="{48A62596-1444-4DAA-A3C4-5291EE0B4470}" type="presParOf" srcId="{9E839712-825A-4EA2-909B-C37A45A87C81}" destId="{068B5399-EA57-40C6-8812-691038B1C1E7}" srcOrd="1" destOrd="0" presId="urn:microsoft.com/office/officeart/2008/layout/LinedList"/>
    <dgm:cxn modelId="{D3F87A93-9A55-4E13-886D-2D2A58D752C8}" type="presParOf" srcId="{90617F37-7BB3-4EAF-B077-65DCAB33ECB3}" destId="{4EDEB40C-E6B5-4BD5-A5E9-2BFF8A888A36}" srcOrd="2" destOrd="0" presId="urn:microsoft.com/office/officeart/2008/layout/LinedList"/>
    <dgm:cxn modelId="{0C71A475-8384-4B17-8CDF-6EA2C372F141}" type="presParOf" srcId="{90617F37-7BB3-4EAF-B077-65DCAB33ECB3}" destId="{554B5D64-6912-4D25-9110-E18889F24305}" srcOrd="3" destOrd="0" presId="urn:microsoft.com/office/officeart/2008/layout/LinedList"/>
    <dgm:cxn modelId="{F5B90DCB-230E-4AD9-8D37-CBB584FE7D39}" type="presParOf" srcId="{554B5D64-6912-4D25-9110-E18889F24305}" destId="{6D2548ED-D08E-4B02-9D26-48F8B24A117B}" srcOrd="0" destOrd="0" presId="urn:microsoft.com/office/officeart/2008/layout/LinedList"/>
    <dgm:cxn modelId="{3B5A09C5-1B0B-472B-B306-23AB38D6C2C5}" type="presParOf" srcId="{554B5D64-6912-4D25-9110-E18889F24305}" destId="{DFCC20B5-5A7D-4175-B4A1-0175BDE5C6E0}" srcOrd="1" destOrd="0" presId="urn:microsoft.com/office/officeart/2008/layout/LinedList"/>
    <dgm:cxn modelId="{233821E1-1A22-4DA5-90CB-ACC8C59ABA6E}" type="presParOf" srcId="{90617F37-7BB3-4EAF-B077-65DCAB33ECB3}" destId="{14E7AD35-3D09-4997-8A08-A207F5E5992E}" srcOrd="4" destOrd="0" presId="urn:microsoft.com/office/officeart/2008/layout/LinedList"/>
    <dgm:cxn modelId="{F1F8E643-AB34-44D9-B1BF-A5D96EE76E44}" type="presParOf" srcId="{90617F37-7BB3-4EAF-B077-65DCAB33ECB3}" destId="{7A1CE9C9-8B15-44E6-9516-5DB495917530}" srcOrd="5" destOrd="0" presId="urn:microsoft.com/office/officeart/2008/layout/LinedList"/>
    <dgm:cxn modelId="{FB40BC81-D297-46CB-A25E-D1C0BBDAF158}" type="presParOf" srcId="{7A1CE9C9-8B15-44E6-9516-5DB495917530}" destId="{EC0CE186-0C4E-424A-A8E3-2D0A3F33868E}" srcOrd="0" destOrd="0" presId="urn:microsoft.com/office/officeart/2008/layout/LinedList"/>
    <dgm:cxn modelId="{607D5BBD-CBB2-425E-9B1D-E2F0901B7E9C}" type="presParOf" srcId="{7A1CE9C9-8B15-44E6-9516-5DB495917530}" destId="{89EFE05B-D311-4143-93FE-4E24B4A0D2C3}" srcOrd="1" destOrd="0" presId="urn:microsoft.com/office/officeart/2008/layout/LinedList"/>
    <dgm:cxn modelId="{E1141C04-DBE6-4213-955E-9A76317FB12C}" type="presParOf" srcId="{90617F37-7BB3-4EAF-B077-65DCAB33ECB3}" destId="{825720B0-C96E-4DF4-8597-85285480ED9E}" srcOrd="6" destOrd="0" presId="urn:microsoft.com/office/officeart/2008/layout/LinedList"/>
    <dgm:cxn modelId="{0FB1CB7D-0796-4D49-B981-5D4285A1E8FF}" type="presParOf" srcId="{90617F37-7BB3-4EAF-B077-65DCAB33ECB3}" destId="{30F64987-7D9D-4026-9A7E-59909CEADCC2}" srcOrd="7" destOrd="0" presId="urn:microsoft.com/office/officeart/2008/layout/LinedList"/>
    <dgm:cxn modelId="{6F044176-1D59-4380-B3CE-786A514823B4}" type="presParOf" srcId="{30F64987-7D9D-4026-9A7E-59909CEADCC2}" destId="{EE084439-C8F7-44B5-99FB-2EB1DB80B303}" srcOrd="0" destOrd="0" presId="urn:microsoft.com/office/officeart/2008/layout/LinedList"/>
    <dgm:cxn modelId="{C9E417D9-E012-45C0-8BB7-A7F6B321263A}" type="presParOf" srcId="{30F64987-7D9D-4026-9A7E-59909CEADCC2}" destId="{4EA04E5E-32C1-4246-9841-F68FCFE47805}" srcOrd="1" destOrd="0" presId="urn:microsoft.com/office/officeart/2008/layout/LinedList"/>
    <dgm:cxn modelId="{EBD22C45-C022-430B-A5A6-2CF9A072A731}" type="presParOf" srcId="{90617F37-7BB3-4EAF-B077-65DCAB33ECB3}" destId="{5A16D978-6ECC-498E-9243-4F916A95E2F6}" srcOrd="8" destOrd="0" presId="urn:microsoft.com/office/officeart/2008/layout/LinedList"/>
    <dgm:cxn modelId="{882E4D09-BAC8-448E-B85F-B8A9C28CE32A}" type="presParOf" srcId="{90617F37-7BB3-4EAF-B077-65DCAB33ECB3}" destId="{65581F2A-B0EA-4F24-9702-9048529D9790}" srcOrd="9" destOrd="0" presId="urn:microsoft.com/office/officeart/2008/layout/LinedList"/>
    <dgm:cxn modelId="{D4FE35E0-E280-4385-A38C-32DDCA690974}" type="presParOf" srcId="{65581F2A-B0EA-4F24-9702-9048529D9790}" destId="{43E6F09B-150E-4145-8E5F-1E43C79FA6FE}" srcOrd="0" destOrd="0" presId="urn:microsoft.com/office/officeart/2008/layout/LinedList"/>
    <dgm:cxn modelId="{50A1FEDE-7B82-478A-A3B1-E0A2ADFCC598}" type="presParOf" srcId="{65581F2A-B0EA-4F24-9702-9048529D9790}" destId="{B84EDA6D-5AF2-4D96-A8A2-275720B70397}" srcOrd="1" destOrd="0" presId="urn:microsoft.com/office/officeart/2008/layout/LinedList"/>
    <dgm:cxn modelId="{E1F6C155-8753-4B9F-A4E3-1698BFC11718}" type="presParOf" srcId="{90617F37-7BB3-4EAF-B077-65DCAB33ECB3}" destId="{9A70F106-25A2-4F7F-89CD-3D4B174C1B8D}" srcOrd="10" destOrd="0" presId="urn:microsoft.com/office/officeart/2008/layout/LinedList"/>
    <dgm:cxn modelId="{035851C2-37B8-4040-8531-473B1DA57626}" type="presParOf" srcId="{90617F37-7BB3-4EAF-B077-65DCAB33ECB3}" destId="{77744B29-F04A-464A-B950-2D48DA39E42A}" srcOrd="11" destOrd="0" presId="urn:microsoft.com/office/officeart/2008/layout/LinedList"/>
    <dgm:cxn modelId="{EFF0FEC7-B16F-4C85-A758-D4F732629E05}" type="presParOf" srcId="{77744B29-F04A-464A-B950-2D48DA39E42A}" destId="{234570F9-242B-45A7-AF03-B98C6B2092B0}" srcOrd="0" destOrd="0" presId="urn:microsoft.com/office/officeart/2008/layout/LinedList"/>
    <dgm:cxn modelId="{F0B60E0E-AC92-4575-8EA7-D1BE741195C4}" type="presParOf" srcId="{77744B29-F04A-464A-B950-2D48DA39E42A}" destId="{F115925E-C125-4BAD-86C9-B552B9977AF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0A637-D137-49FC-A438-36C8E4FE28CA}">
      <dsp:nvSpPr>
        <dsp:cNvPr id="0" name=""/>
        <dsp:cNvSpPr/>
      </dsp:nvSpPr>
      <dsp:spPr>
        <a:xfrm>
          <a:off x="9750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1</a:t>
          </a:r>
          <a:r>
            <a:rPr lang="en-GB" sz="3900" b="1" kern="1200" baseline="30000" dirty="0"/>
            <a:t>st  </a:t>
          </a:r>
          <a:r>
            <a:rPr lang="en-GB" sz="3900" b="1" kern="1200" dirty="0"/>
            <a:t>Strategy: </a:t>
          </a:r>
          <a:r>
            <a:rPr lang="en-GB" sz="3900" kern="1200" dirty="0"/>
            <a:t>Turn church into a drive-through</a:t>
          </a:r>
          <a:endParaRPr lang="en-US" sz="3900" kern="1200" dirty="0"/>
        </a:p>
      </dsp:txBody>
      <dsp:txXfrm>
        <a:off x="1175429" y="913153"/>
        <a:ext cx="3497037" cy="2331357"/>
      </dsp:txXfrm>
    </dsp:sp>
    <dsp:sp modelId="{DC73B234-B6C1-4360-88ED-D68277ABE0C5}">
      <dsp:nvSpPr>
        <dsp:cNvPr id="0" name=""/>
        <dsp:cNvSpPr/>
      </dsp:nvSpPr>
      <dsp:spPr>
        <a:xfrm>
          <a:off x="5255305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/>
        </a:p>
      </dsp:txBody>
      <dsp:txXfrm>
        <a:off x="6420984" y="913153"/>
        <a:ext cx="3497037" cy="23313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0A637-D137-49FC-A438-36C8E4FE28CA}">
      <dsp:nvSpPr>
        <dsp:cNvPr id="0" name=""/>
        <dsp:cNvSpPr/>
      </dsp:nvSpPr>
      <dsp:spPr>
        <a:xfrm>
          <a:off x="9750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1</a:t>
          </a:r>
          <a:r>
            <a:rPr lang="en-GB" sz="3900" b="1" kern="1200" baseline="30000" dirty="0"/>
            <a:t>st  </a:t>
          </a:r>
          <a:r>
            <a:rPr lang="en-GB" sz="3900" b="1" kern="1200" dirty="0"/>
            <a:t>Strategy: </a:t>
          </a:r>
          <a:r>
            <a:rPr lang="en-GB" sz="3900" kern="1200" dirty="0"/>
            <a:t>Turn church into a drive-through</a:t>
          </a:r>
          <a:endParaRPr lang="en-US" sz="3900" kern="1200" dirty="0"/>
        </a:p>
      </dsp:txBody>
      <dsp:txXfrm>
        <a:off x="1175429" y="913153"/>
        <a:ext cx="3497037" cy="2331357"/>
      </dsp:txXfrm>
    </dsp:sp>
    <dsp:sp modelId="{DC73B234-B6C1-4360-88ED-D68277ABE0C5}">
      <dsp:nvSpPr>
        <dsp:cNvPr id="0" name=""/>
        <dsp:cNvSpPr/>
      </dsp:nvSpPr>
      <dsp:spPr>
        <a:xfrm>
          <a:off x="5255305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2</a:t>
          </a:r>
          <a:r>
            <a:rPr lang="en-GB" sz="3900" b="1" kern="1200" baseline="30000" dirty="0"/>
            <a:t>nd</a:t>
          </a:r>
          <a:r>
            <a:rPr lang="en-GB" sz="3900" b="1" kern="1200" dirty="0"/>
            <a:t> Strategy: </a:t>
          </a:r>
          <a:r>
            <a:rPr lang="en-GB" sz="3900" kern="1200" dirty="0"/>
            <a:t>Find a mini body within the body</a:t>
          </a:r>
          <a:endParaRPr lang="en-US" sz="3900" kern="1200" dirty="0"/>
        </a:p>
      </dsp:txBody>
      <dsp:txXfrm>
        <a:off x="6420984" y="913153"/>
        <a:ext cx="3497037" cy="23313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0A637-D137-49FC-A438-36C8E4FE28CA}">
      <dsp:nvSpPr>
        <dsp:cNvPr id="0" name=""/>
        <dsp:cNvSpPr/>
      </dsp:nvSpPr>
      <dsp:spPr>
        <a:xfrm>
          <a:off x="9750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1</a:t>
          </a:r>
          <a:r>
            <a:rPr lang="en-GB" sz="3900" b="1" kern="1200" baseline="30000" dirty="0"/>
            <a:t>st  </a:t>
          </a:r>
          <a:r>
            <a:rPr lang="en-GB" sz="3900" b="1" kern="1200" dirty="0"/>
            <a:t>Strategy: </a:t>
          </a:r>
          <a:r>
            <a:rPr lang="en-GB" sz="3900" kern="1200" dirty="0"/>
            <a:t>Turn church into a drive-through</a:t>
          </a:r>
          <a:endParaRPr lang="en-US" sz="3900" kern="1200" dirty="0"/>
        </a:p>
      </dsp:txBody>
      <dsp:txXfrm>
        <a:off x="1175429" y="913153"/>
        <a:ext cx="3497037" cy="2331357"/>
      </dsp:txXfrm>
    </dsp:sp>
    <dsp:sp modelId="{DC73B234-B6C1-4360-88ED-D68277ABE0C5}">
      <dsp:nvSpPr>
        <dsp:cNvPr id="0" name=""/>
        <dsp:cNvSpPr/>
      </dsp:nvSpPr>
      <dsp:spPr>
        <a:xfrm>
          <a:off x="5255305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2</a:t>
          </a:r>
          <a:r>
            <a:rPr lang="en-GB" sz="3900" b="1" kern="1200" baseline="30000" dirty="0"/>
            <a:t>nd</a:t>
          </a:r>
          <a:r>
            <a:rPr lang="en-GB" sz="3900" b="1" kern="1200" dirty="0"/>
            <a:t> Strategy: </a:t>
          </a:r>
          <a:r>
            <a:rPr lang="en-GB" sz="3900" kern="1200" dirty="0"/>
            <a:t>Find a mini body within the body</a:t>
          </a:r>
          <a:endParaRPr lang="en-US" sz="3900" kern="1200" dirty="0"/>
        </a:p>
      </dsp:txBody>
      <dsp:txXfrm>
        <a:off x="6420984" y="913153"/>
        <a:ext cx="3497037" cy="23313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0A637-D137-49FC-A438-36C8E4FE28CA}">
      <dsp:nvSpPr>
        <dsp:cNvPr id="0" name=""/>
        <dsp:cNvSpPr/>
      </dsp:nvSpPr>
      <dsp:spPr>
        <a:xfrm>
          <a:off x="9750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1</a:t>
          </a:r>
          <a:r>
            <a:rPr lang="en-GB" sz="3900" b="1" kern="1200" baseline="30000" dirty="0"/>
            <a:t>st  </a:t>
          </a:r>
          <a:r>
            <a:rPr lang="en-GB" sz="3900" b="1" kern="1200" dirty="0"/>
            <a:t>Strategy: </a:t>
          </a:r>
          <a:r>
            <a:rPr lang="en-GB" sz="3900" kern="1200" dirty="0"/>
            <a:t>Turn church into a drive-through</a:t>
          </a:r>
          <a:endParaRPr lang="en-US" sz="3900" kern="1200" dirty="0"/>
        </a:p>
      </dsp:txBody>
      <dsp:txXfrm>
        <a:off x="1175429" y="913153"/>
        <a:ext cx="3497037" cy="2331357"/>
      </dsp:txXfrm>
    </dsp:sp>
    <dsp:sp modelId="{DC73B234-B6C1-4360-88ED-D68277ABE0C5}">
      <dsp:nvSpPr>
        <dsp:cNvPr id="0" name=""/>
        <dsp:cNvSpPr/>
      </dsp:nvSpPr>
      <dsp:spPr>
        <a:xfrm>
          <a:off x="5255305" y="913153"/>
          <a:ext cx="5828394" cy="23313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020" tIns="52007" rIns="52007" bIns="52007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2</a:t>
          </a:r>
          <a:r>
            <a:rPr lang="en-GB" sz="3900" b="1" kern="1200" baseline="30000" dirty="0"/>
            <a:t>nd</a:t>
          </a:r>
          <a:r>
            <a:rPr lang="en-GB" sz="3900" b="1" kern="1200" dirty="0"/>
            <a:t> Strategy: </a:t>
          </a:r>
          <a:r>
            <a:rPr lang="en-GB" sz="3900" kern="1200" dirty="0"/>
            <a:t>Find a mini body within the body</a:t>
          </a:r>
          <a:endParaRPr lang="en-US" sz="3900" kern="1200" dirty="0"/>
        </a:p>
      </dsp:txBody>
      <dsp:txXfrm>
        <a:off x="6420984" y="913153"/>
        <a:ext cx="3497037" cy="23313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C7DD-AA15-4A22-BA14-581AF7528B57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AE659-7CF0-4181-82E8-F0B6BA958609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F</a:t>
          </a:r>
          <a:r>
            <a:rPr lang="en-GB" sz="3300" kern="1200"/>
            <a:t>ORGIVENESS</a:t>
          </a:r>
          <a:endParaRPr lang="en-US" sz="3300" kern="1200"/>
        </a:p>
      </dsp:txBody>
      <dsp:txXfrm>
        <a:off x="0" y="2124"/>
        <a:ext cx="10515600" cy="724514"/>
      </dsp:txXfrm>
    </dsp:sp>
    <dsp:sp modelId="{4EDEB40C-E6B5-4BD5-A5E9-2BFF8A888A3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548ED-D08E-4B02-9D26-48F8B24A117B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726639"/>
        <a:ext cx="10515600" cy="724514"/>
      </dsp:txXfrm>
    </dsp:sp>
    <dsp:sp modelId="{14E7AD35-3D09-4997-8A08-A207F5E5992E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CE186-0C4E-424A-A8E3-2D0A3F33868E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1451154"/>
        <a:ext cx="10515600" cy="724514"/>
      </dsp:txXfrm>
    </dsp:sp>
    <dsp:sp modelId="{825720B0-C96E-4DF4-8597-85285480ED9E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84439-C8F7-44B5-99FB-2EB1DB80B303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2175669"/>
        <a:ext cx="10515600" cy="724514"/>
      </dsp:txXfrm>
    </dsp:sp>
    <dsp:sp modelId="{5A16D978-6ECC-498E-9243-4F916A95E2F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6F09B-150E-4145-8E5F-1E43C79FA6FE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2900183"/>
        <a:ext cx="10515600" cy="724514"/>
      </dsp:txXfrm>
    </dsp:sp>
    <dsp:sp modelId="{9A70F106-25A2-4F7F-89CD-3D4B174C1B8D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570F9-242B-45A7-AF03-B98C6B2092B0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3624698"/>
        <a:ext cx="10515600" cy="7245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C7DD-AA15-4A22-BA14-581AF7528B57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AE659-7CF0-4181-82E8-F0B6BA958609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F</a:t>
          </a:r>
          <a:r>
            <a:rPr lang="en-GB" sz="3300" kern="1200"/>
            <a:t>ORGIVENESS</a:t>
          </a:r>
          <a:endParaRPr lang="en-US" sz="3300" kern="1200"/>
        </a:p>
      </dsp:txBody>
      <dsp:txXfrm>
        <a:off x="0" y="2124"/>
        <a:ext cx="10515600" cy="724514"/>
      </dsp:txXfrm>
    </dsp:sp>
    <dsp:sp modelId="{4EDEB40C-E6B5-4BD5-A5E9-2BFF8A888A3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548ED-D08E-4B02-9D26-48F8B24A117B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A</a:t>
          </a:r>
          <a:r>
            <a:rPr lang="en-GB" sz="3300" kern="1200"/>
            <a:t>CCEPTANCE</a:t>
          </a:r>
          <a:endParaRPr lang="en-US" sz="3300" kern="1200"/>
        </a:p>
      </dsp:txBody>
      <dsp:txXfrm>
        <a:off x="0" y="726639"/>
        <a:ext cx="10515600" cy="724514"/>
      </dsp:txXfrm>
    </dsp:sp>
    <dsp:sp modelId="{14E7AD35-3D09-4997-8A08-A207F5E5992E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CE186-0C4E-424A-A8E3-2D0A3F33868E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1451154"/>
        <a:ext cx="10515600" cy="724514"/>
      </dsp:txXfrm>
    </dsp:sp>
    <dsp:sp modelId="{825720B0-C96E-4DF4-8597-85285480ED9E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84439-C8F7-44B5-99FB-2EB1DB80B303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2175669"/>
        <a:ext cx="10515600" cy="724514"/>
      </dsp:txXfrm>
    </dsp:sp>
    <dsp:sp modelId="{5A16D978-6ECC-498E-9243-4F916A95E2F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6F09B-150E-4145-8E5F-1E43C79FA6FE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2900183"/>
        <a:ext cx="10515600" cy="724514"/>
      </dsp:txXfrm>
    </dsp:sp>
    <dsp:sp modelId="{9A70F106-25A2-4F7F-89CD-3D4B174C1B8D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570F9-242B-45A7-AF03-B98C6B2092B0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3624698"/>
        <a:ext cx="10515600" cy="7245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C7DD-AA15-4A22-BA14-581AF7528B57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AE659-7CF0-4181-82E8-F0B6BA958609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F</a:t>
          </a:r>
          <a:r>
            <a:rPr lang="en-GB" sz="3300" kern="1200"/>
            <a:t>ORGIVENESS</a:t>
          </a:r>
          <a:endParaRPr lang="en-US" sz="3300" kern="1200"/>
        </a:p>
      </dsp:txBody>
      <dsp:txXfrm>
        <a:off x="0" y="2124"/>
        <a:ext cx="10515600" cy="724514"/>
      </dsp:txXfrm>
    </dsp:sp>
    <dsp:sp modelId="{4EDEB40C-E6B5-4BD5-A5E9-2BFF8A888A3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548ED-D08E-4B02-9D26-48F8B24A117B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A</a:t>
          </a:r>
          <a:r>
            <a:rPr lang="en-GB" sz="3300" kern="1200"/>
            <a:t>CCEPTANCE</a:t>
          </a:r>
          <a:endParaRPr lang="en-US" sz="3300" kern="1200"/>
        </a:p>
      </dsp:txBody>
      <dsp:txXfrm>
        <a:off x="0" y="726639"/>
        <a:ext cx="10515600" cy="724514"/>
      </dsp:txXfrm>
    </dsp:sp>
    <dsp:sp modelId="{14E7AD35-3D09-4997-8A08-A207F5E5992E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CE186-0C4E-424A-A8E3-2D0A3F33868E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M</a:t>
          </a:r>
          <a:r>
            <a:rPr lang="en-GB" sz="3300" kern="1200"/>
            <a:t>ISSION</a:t>
          </a:r>
          <a:endParaRPr lang="en-US" sz="3300" kern="1200"/>
        </a:p>
      </dsp:txBody>
      <dsp:txXfrm>
        <a:off x="0" y="1451154"/>
        <a:ext cx="10515600" cy="724514"/>
      </dsp:txXfrm>
    </dsp:sp>
    <dsp:sp modelId="{825720B0-C96E-4DF4-8597-85285480ED9E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84439-C8F7-44B5-99FB-2EB1DB80B303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2175669"/>
        <a:ext cx="10515600" cy="724514"/>
      </dsp:txXfrm>
    </dsp:sp>
    <dsp:sp modelId="{5A16D978-6ECC-498E-9243-4F916A95E2F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6F09B-150E-4145-8E5F-1E43C79FA6FE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2900183"/>
        <a:ext cx="10515600" cy="724514"/>
      </dsp:txXfrm>
    </dsp:sp>
    <dsp:sp modelId="{9A70F106-25A2-4F7F-89CD-3D4B174C1B8D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570F9-242B-45A7-AF03-B98C6B2092B0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3624698"/>
        <a:ext cx="10515600" cy="7245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C7DD-AA15-4A22-BA14-581AF7528B57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AE659-7CF0-4181-82E8-F0B6BA958609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F</a:t>
          </a:r>
          <a:r>
            <a:rPr lang="en-GB" sz="3300" kern="1200"/>
            <a:t>ORGIVENESS</a:t>
          </a:r>
          <a:endParaRPr lang="en-US" sz="3300" kern="1200"/>
        </a:p>
      </dsp:txBody>
      <dsp:txXfrm>
        <a:off x="0" y="2124"/>
        <a:ext cx="10515600" cy="724514"/>
      </dsp:txXfrm>
    </dsp:sp>
    <dsp:sp modelId="{4EDEB40C-E6B5-4BD5-A5E9-2BFF8A888A3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548ED-D08E-4B02-9D26-48F8B24A117B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A</a:t>
          </a:r>
          <a:r>
            <a:rPr lang="en-GB" sz="3300" kern="1200"/>
            <a:t>CCEPTANCE</a:t>
          </a:r>
          <a:endParaRPr lang="en-US" sz="3300" kern="1200"/>
        </a:p>
      </dsp:txBody>
      <dsp:txXfrm>
        <a:off x="0" y="726639"/>
        <a:ext cx="10515600" cy="724514"/>
      </dsp:txXfrm>
    </dsp:sp>
    <dsp:sp modelId="{14E7AD35-3D09-4997-8A08-A207F5E5992E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CE186-0C4E-424A-A8E3-2D0A3F33868E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M</a:t>
          </a:r>
          <a:r>
            <a:rPr lang="en-GB" sz="3300" kern="1200"/>
            <a:t>ISSION</a:t>
          </a:r>
          <a:endParaRPr lang="en-US" sz="3300" kern="1200"/>
        </a:p>
      </dsp:txBody>
      <dsp:txXfrm>
        <a:off x="0" y="1451154"/>
        <a:ext cx="10515600" cy="724514"/>
      </dsp:txXfrm>
    </dsp:sp>
    <dsp:sp modelId="{825720B0-C96E-4DF4-8597-85285480ED9E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84439-C8F7-44B5-99FB-2EB1DB80B303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I</a:t>
          </a:r>
          <a:r>
            <a:rPr lang="en-GB" sz="3300" kern="1200"/>
            <a:t>DENTITY</a:t>
          </a:r>
          <a:endParaRPr lang="en-US" sz="3300" kern="1200"/>
        </a:p>
      </dsp:txBody>
      <dsp:txXfrm>
        <a:off x="0" y="2175669"/>
        <a:ext cx="10515600" cy="724514"/>
      </dsp:txXfrm>
    </dsp:sp>
    <dsp:sp modelId="{5A16D978-6ECC-498E-9243-4F916A95E2F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6F09B-150E-4145-8E5F-1E43C79FA6FE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2900183"/>
        <a:ext cx="10515600" cy="724514"/>
      </dsp:txXfrm>
    </dsp:sp>
    <dsp:sp modelId="{9A70F106-25A2-4F7F-89CD-3D4B174C1B8D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570F9-242B-45A7-AF03-B98C6B2092B0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3624698"/>
        <a:ext cx="10515600" cy="7245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C7DD-AA15-4A22-BA14-581AF7528B57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AE659-7CF0-4181-82E8-F0B6BA958609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F</a:t>
          </a:r>
          <a:r>
            <a:rPr lang="en-GB" sz="3300" kern="1200"/>
            <a:t>ORGIVENESS</a:t>
          </a:r>
          <a:endParaRPr lang="en-US" sz="3300" kern="1200"/>
        </a:p>
      </dsp:txBody>
      <dsp:txXfrm>
        <a:off x="0" y="2124"/>
        <a:ext cx="10515600" cy="724514"/>
      </dsp:txXfrm>
    </dsp:sp>
    <dsp:sp modelId="{4EDEB40C-E6B5-4BD5-A5E9-2BFF8A888A3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548ED-D08E-4B02-9D26-48F8B24A117B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A</a:t>
          </a:r>
          <a:r>
            <a:rPr lang="en-GB" sz="3300" kern="1200"/>
            <a:t>CCEPTANCE</a:t>
          </a:r>
          <a:endParaRPr lang="en-US" sz="3300" kern="1200"/>
        </a:p>
      </dsp:txBody>
      <dsp:txXfrm>
        <a:off x="0" y="726639"/>
        <a:ext cx="10515600" cy="724514"/>
      </dsp:txXfrm>
    </dsp:sp>
    <dsp:sp modelId="{14E7AD35-3D09-4997-8A08-A207F5E5992E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CE186-0C4E-424A-A8E3-2D0A3F33868E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M</a:t>
          </a:r>
          <a:r>
            <a:rPr lang="en-GB" sz="3300" kern="1200"/>
            <a:t>ISSION</a:t>
          </a:r>
          <a:endParaRPr lang="en-US" sz="3300" kern="1200"/>
        </a:p>
      </dsp:txBody>
      <dsp:txXfrm>
        <a:off x="0" y="1451154"/>
        <a:ext cx="10515600" cy="724514"/>
      </dsp:txXfrm>
    </dsp:sp>
    <dsp:sp modelId="{825720B0-C96E-4DF4-8597-85285480ED9E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84439-C8F7-44B5-99FB-2EB1DB80B303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I</a:t>
          </a:r>
          <a:r>
            <a:rPr lang="en-GB" sz="3300" kern="1200"/>
            <a:t>DENTITY</a:t>
          </a:r>
          <a:endParaRPr lang="en-US" sz="3300" kern="1200"/>
        </a:p>
      </dsp:txBody>
      <dsp:txXfrm>
        <a:off x="0" y="2175669"/>
        <a:ext cx="10515600" cy="724514"/>
      </dsp:txXfrm>
    </dsp:sp>
    <dsp:sp modelId="{5A16D978-6ECC-498E-9243-4F916A95E2F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6F09B-150E-4145-8E5F-1E43C79FA6FE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L</a:t>
          </a:r>
          <a:r>
            <a:rPr lang="en-GB" sz="3300" kern="1200"/>
            <a:t>OVE</a:t>
          </a:r>
          <a:endParaRPr lang="en-US" sz="3300" kern="1200"/>
        </a:p>
      </dsp:txBody>
      <dsp:txXfrm>
        <a:off x="0" y="2900183"/>
        <a:ext cx="10515600" cy="724514"/>
      </dsp:txXfrm>
    </dsp:sp>
    <dsp:sp modelId="{9A70F106-25A2-4F7F-89CD-3D4B174C1B8D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570F9-242B-45A7-AF03-B98C6B2092B0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0" y="3624698"/>
        <a:ext cx="10515600" cy="7245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C7DD-AA15-4A22-BA14-581AF7528B57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AE659-7CF0-4181-82E8-F0B6BA958609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F</a:t>
          </a:r>
          <a:r>
            <a:rPr lang="en-GB" sz="3300" kern="1200"/>
            <a:t>ORGIVENESS</a:t>
          </a:r>
          <a:endParaRPr lang="en-US" sz="3300" kern="1200"/>
        </a:p>
      </dsp:txBody>
      <dsp:txXfrm>
        <a:off x="0" y="2124"/>
        <a:ext cx="10515600" cy="724514"/>
      </dsp:txXfrm>
    </dsp:sp>
    <dsp:sp modelId="{4EDEB40C-E6B5-4BD5-A5E9-2BFF8A888A3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548ED-D08E-4B02-9D26-48F8B24A117B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A</a:t>
          </a:r>
          <a:r>
            <a:rPr lang="en-GB" sz="3300" kern="1200"/>
            <a:t>CCEPTANCE</a:t>
          </a:r>
          <a:endParaRPr lang="en-US" sz="3300" kern="1200"/>
        </a:p>
      </dsp:txBody>
      <dsp:txXfrm>
        <a:off x="0" y="726639"/>
        <a:ext cx="10515600" cy="724514"/>
      </dsp:txXfrm>
    </dsp:sp>
    <dsp:sp modelId="{14E7AD35-3D09-4997-8A08-A207F5E5992E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CE186-0C4E-424A-A8E3-2D0A3F33868E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M</a:t>
          </a:r>
          <a:r>
            <a:rPr lang="en-GB" sz="3300" kern="1200"/>
            <a:t>ISSION</a:t>
          </a:r>
          <a:endParaRPr lang="en-US" sz="3300" kern="1200"/>
        </a:p>
      </dsp:txBody>
      <dsp:txXfrm>
        <a:off x="0" y="1451154"/>
        <a:ext cx="10515600" cy="724514"/>
      </dsp:txXfrm>
    </dsp:sp>
    <dsp:sp modelId="{825720B0-C96E-4DF4-8597-85285480ED9E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84439-C8F7-44B5-99FB-2EB1DB80B303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I</a:t>
          </a:r>
          <a:r>
            <a:rPr lang="en-GB" sz="3300" kern="1200"/>
            <a:t>DENTITY</a:t>
          </a:r>
          <a:endParaRPr lang="en-US" sz="3300" kern="1200"/>
        </a:p>
      </dsp:txBody>
      <dsp:txXfrm>
        <a:off x="0" y="2175669"/>
        <a:ext cx="10515600" cy="724514"/>
      </dsp:txXfrm>
    </dsp:sp>
    <dsp:sp modelId="{5A16D978-6ECC-498E-9243-4F916A95E2F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6F09B-150E-4145-8E5F-1E43C79FA6FE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/>
            <a:t>L</a:t>
          </a:r>
          <a:r>
            <a:rPr lang="en-GB" sz="3300" kern="1200"/>
            <a:t>OVE</a:t>
          </a:r>
          <a:endParaRPr lang="en-US" sz="3300" kern="1200"/>
        </a:p>
      </dsp:txBody>
      <dsp:txXfrm>
        <a:off x="0" y="2900183"/>
        <a:ext cx="10515600" cy="724514"/>
      </dsp:txXfrm>
    </dsp:sp>
    <dsp:sp modelId="{9A70F106-25A2-4F7F-89CD-3D4B174C1B8D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570F9-242B-45A7-AF03-B98C6B2092B0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1" kern="1200" dirty="0"/>
            <a:t>Y</a:t>
          </a:r>
          <a:r>
            <a:rPr lang="en-GB" sz="3300" kern="1200" dirty="0"/>
            <a:t>OU</a:t>
          </a:r>
          <a:endParaRPr lang="en-US" sz="3300" kern="1200" dirty="0"/>
        </a:p>
      </dsp:txBody>
      <dsp:txXfrm>
        <a:off x="0" y="3624698"/>
        <a:ext cx="10515600" cy="724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6C4B6-EF02-4A14-AFF4-B070242AE2E0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FEF25-3AC2-46D6-BE15-AF666987A7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13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703DF-F2E3-37D7-930F-1CD32519C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50B842-D16F-B16C-D4F1-120108C85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C30758-C4BB-3274-BB9D-70E32B280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2ED83-B3C0-C39B-092F-099828E120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F8C9B9-7122-47C6-97CD-9DD372D286B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723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87148-40B5-88F1-A03F-E14CEE19B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98B42-33D9-2CF6-7006-CA62281FB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C108D7-C45C-BE3E-9310-DD3793FC0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7AA2F-D1D5-8EA3-7FC3-8ABBEC69C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F8C9B9-7122-47C6-97CD-9DD372D286B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347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287FF-B764-7F34-3D89-438A55F72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80F87B-06AB-AB89-DC7F-3E89F08FA5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C091F-B5EC-59FB-E13D-E86C4BA62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92735-D525-A9B9-BEEC-BAA4B5AFB9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F8C9B9-7122-47C6-97CD-9DD372D286B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05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1C458-04FA-F7F8-723B-90BED3668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2172C0-672E-C0B3-2A3E-46DF07AC0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47E74-4EB2-1E14-66A0-4623C7EE3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176D7-FDD2-E2F4-C58F-AE794C7C0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DCAAD-8B57-D007-CD38-7106459F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46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992D3-DDFF-CAA6-A358-35B5BEC4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1807E-90D4-48B4-3212-52B8DFCAA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DE202-126F-2F90-1CA2-FC02B3A5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F5915-42D9-5113-6941-D7256B9D7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5A5AE-26D2-C0ED-AD4F-0BE5AC5F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760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E79C8-1B16-5163-E795-D123EA7AE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213C5-13F4-2B03-C25B-84866DFA0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0A9DC-0DF2-04BD-A320-0A3D28ADD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E7541-8F3D-C6B7-01EF-3DAB7A7D0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ED7B8-FD47-D14D-9152-DEF21608C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79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976C-C542-0CC9-88C7-1F81072C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E8F43-D9C3-1013-472A-2684AF17E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A8D2F-C045-9A58-D4EE-93C2DD47A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A9FC7-21E3-7604-845E-092BA7236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D522D-487E-17DC-D52C-79AD9998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1534C-8CD0-0F79-4EA1-9CD0ABA04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44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5F46-56FA-3EBA-784B-CECF1354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E6629-A77E-BE3B-975F-C09FE3308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1D433-9B27-E5E5-840C-60AA5F4F1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8BBF9-CFF0-13F7-4087-CCCEFA337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B69E9D-0E79-26D4-81CD-B305BBAF9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F2B278-FCD0-3276-BD6E-7F2EB3414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5238E7-EE47-52BE-3CDF-55891BBB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9433FE-B2F4-1B9C-9DB6-E19B26ED7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1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314D6-61CE-3D01-B344-86808CD5C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3E15F-1E43-0F79-B915-3F1595E70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99063D-A0FD-F0E1-1026-2E62E4F64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F8779-D94A-D96A-2434-C9DB1A48B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32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AEAD73-45FF-E46B-E9FF-D1BC94687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8C7ACD-F543-E337-179D-64F2D2FE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60AA9-F919-6464-8095-255533EF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798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67DE-AE21-B6FD-AE59-89BEDF3E9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41BD5-418F-535E-4F58-DE5881B9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29F9-212E-914D-2685-80234810C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ADCBB-96B9-BBB1-0970-28DBB6F67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DA94D-6530-C2C3-8A8C-D0C0ADE05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2D171-DAEE-F33E-D680-BA17931A4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25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EFEE5-325C-704B-3390-93A0783E7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9DD914-1165-8EBE-3E61-F5743981EA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4FA93-1246-F0B8-25AD-6E79773D8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E0F4A-2E05-75AF-680E-1C30EAA3F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B03D8-B845-729B-A131-CCF8670B5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FC859-3F6D-176F-CB12-9399293F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1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A581E-7496-4201-83E0-1C259A13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B8FBB-2556-8805-F6AA-34F1ECBC6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501D7-2990-4E0B-716F-3E27C02E5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9C79C-056F-BE86-BC7E-956CD4C2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264A8-6585-778F-A59C-02865BAA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91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0CA189-F509-3CF4-77C1-017FFE7B48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85ED3E-46D4-FEF7-B757-FB9855A5D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231F5-7955-548C-9905-99078C61D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03BB5-B53C-56AB-104A-3A37E5B78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7F0FC-5E5D-670C-9735-F8D72990D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110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F002-E0CE-254B-B828-F5588F331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A3A259-FF35-441F-21A8-E8F7DF375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47160-E4F0-ADFA-92CF-5B284A5A5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70DCD-DED8-E1D3-C371-7D4CA5DF8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95C1F-370A-DD9C-BC6B-1B969E02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927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80C67-29D1-DF8D-2317-63A20E0A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44E52-57A5-C25D-F3ED-AFAF8164C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1F3CE-905F-CD82-084D-71766CD31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2361D-C011-6947-F387-3A8E57870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9EEBF-B63E-C7F2-6ECC-FAC12A5A6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597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1013C-8D9B-E8A3-72EE-15F6B700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08B82-E7E4-0031-0309-358EF7880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E2160-A5FA-B957-2E11-440272F70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09D9F-D845-FED0-C456-D8B956BB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FB14E-30AE-FCA6-691D-26E1685DB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386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6E1A-7A7A-80A7-2F9C-5EFDE925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AD777-CECC-42FD-BC0A-07F4F1BA28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1193FB-C869-2B11-992B-AB1439E1B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63127-513C-656A-960F-14EE4F96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6F70B-2F36-4FAC-5E08-089F76332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44485-D234-1D45-A376-688CFE31B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058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FB49-6092-0B20-BFC3-16F0AB368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C7205-F45B-E045-FA80-8A0A13C62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CFC37D-531C-8CEA-7D2B-D72473D4A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6A0EFE-E42C-F802-3FF8-B1AB8E5D22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135C1C-D3CE-7D84-2059-2C8F50518F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973560-8FE9-5F3A-686C-75029D31D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3DB35D-830A-3BFA-F6A9-AFCB8089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8667AA-96BB-B771-DAED-7608E740B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701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2670-1B37-7202-B474-5B10E4AAD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C95C8-CC8E-27FF-9805-3EE3CE64E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13892-ECE0-4A76-62D3-6594C06D6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D84577-076F-387F-0518-C611C54CD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260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6F3B3E-8AC8-694B-0473-55E4AC809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FF69EB-C678-8EA3-59DF-13B6247E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4105C-84E1-AD28-0C3E-5F7337684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963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00F6B-CBA8-3FC3-1D57-5249771CC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02C06-F1F3-F7B4-5C9F-4D0193475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1338-462C-137D-CB8C-FC527FB80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6DF20-CA90-9295-7CF1-AA405C667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D8873-9217-7EF0-D566-31122AD99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34B98-29D3-77C3-F156-004BDA7BB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328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3664-1DDB-D465-27CC-EC181050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D6BB77-9611-A351-C70C-756F8BB8A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D39F1-BFC0-179B-98B5-7A4B45DE0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3D005-19A2-7D9B-089E-7A9966AA5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35047-19D1-A98E-6F03-9AA4FA3A0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B87C1-9E0B-50C5-E147-813EEFD6D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275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329B4-FA12-D782-6168-C54F3AA17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7FA09-CCD4-60AB-B12E-6C03D4CF8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FA737-D14A-8F44-31D2-E65829830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EC84C-4984-8B5F-9F98-104675E23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A0AB0-5948-6C12-D5EB-06F896A44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536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8275A4-31ED-377F-4F2C-FA311BE1F7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8AFB6C-FE23-C43F-264F-6F31D52A1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1EF5F-A11F-6F0C-B99F-6AC8CB2B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8AAF2-CF3B-B0C4-86BF-3E09F0DE5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E31C1-C5C9-C05B-2AC9-2303F6C71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50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B226AB-6346-DAE0-FB63-0977E777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43292-2462-9592-0ADF-52EF6BBDB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E4E5D-767C-D990-93D7-0F6C36A10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3D12D0-1DA1-4269-8A9A-BF31100E6818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04598-AB46-FA9C-D057-2B746797D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9375B-5034-4D47-92A7-564033FC3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B1284-C0F3-463B-9126-328BF69F8E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86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847F1-FB44-74FF-40CB-3E6106B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89F8C-96D1-BEFC-1E3B-FA653CD9F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FA80E-78E5-9341-5FE8-9B425901D8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A0351F-E3A5-4A06-8F73-18E9B5A559EB}" type="datetimeFigureOut">
              <a:rPr lang="en-GB" smtClean="0"/>
              <a:t>03/01/2026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F1AD0-378F-EB4F-A4E6-14D919D35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66D00-E243-6BE3-675C-64F4652BC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707472-81D7-494D-8F61-19622EB033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70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7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7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7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7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7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E172-BE6B-D610-8736-61326C32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386122-6569-3C7D-A5DB-B2961C7DD4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A2A2"/>
          </a:solidFill>
          <a:ln>
            <a:solidFill>
              <a:srgbClr val="DAA2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31777D-70E6-19F8-0323-B18289359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29" y="-71748"/>
            <a:ext cx="11511115" cy="1325563"/>
          </a:xfrm>
        </p:spPr>
        <p:txBody>
          <a:bodyPr>
            <a:noAutofit/>
          </a:bodyPr>
          <a:lstStyle/>
          <a:p>
            <a:pPr algn="ctr"/>
            <a:r>
              <a:rPr lang="en-GB" sz="8000" b="1" spc="600" dirty="0"/>
              <a:t>FOCUS FOR THE YEAR</a:t>
            </a:r>
          </a:p>
        </p:txBody>
      </p:sp>
      <p:pic>
        <p:nvPicPr>
          <p:cNvPr id="10" name="Picture 9" descr="A blue and white logo with leaves and a arrow&#10;&#10;AI-generated content may be incorrect.">
            <a:extLst>
              <a:ext uri="{FF2B5EF4-FFF2-40B4-BE49-F238E27FC236}">
                <a16:creationId xmlns:a16="http://schemas.microsoft.com/office/drawing/2014/main" id="{6B5E28C0-7AF2-B5B5-0679-9DD68773F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89" y="1736551"/>
            <a:ext cx="3829340" cy="38293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8" name="Picture 10" descr="102,400+ Family Icon Stock Illustrations, Royalty-Free Vector Graphics &amp;  Clip Art - iStock | Family, Family vector, Family icon icon set">
            <a:extLst>
              <a:ext uri="{FF2B5EF4-FFF2-40B4-BE49-F238E27FC236}">
                <a16:creationId xmlns:a16="http://schemas.microsoft.com/office/drawing/2014/main" id="{0F1D8B7C-6398-B4B4-A0BE-E156FCA6D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822" y="1714875"/>
            <a:ext cx="2555900" cy="25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3AF391-7CA6-667B-5BBE-768B497A05DB}"/>
              </a:ext>
            </a:extLst>
          </p:cNvPr>
          <p:cNvSpPr txBox="1"/>
          <p:nvPr/>
        </p:nvSpPr>
        <p:spPr>
          <a:xfrm>
            <a:off x="4729429" y="1600136"/>
            <a:ext cx="719658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BECOMING A GROWING 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FAMILY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… BY GOING 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DEEPER</a:t>
            </a:r>
          </a:p>
        </p:txBody>
      </p:sp>
    </p:spTree>
    <p:extLst>
      <p:ext uri="{BB962C8B-B14F-4D97-AF65-F5344CB8AC3E}">
        <p14:creationId xmlns:p14="http://schemas.microsoft.com/office/powerpoint/2010/main" val="181158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F88AA-C12C-8B20-1745-F879C8E70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diagram of a growth through depth&#10;&#10;AI-generated content may be incorrect.">
            <a:extLst>
              <a:ext uri="{FF2B5EF4-FFF2-40B4-BE49-F238E27FC236}">
                <a16:creationId xmlns:a16="http://schemas.microsoft.com/office/drawing/2014/main" id="{43C3B645-7EE5-624E-445B-B76C494F5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878"/>
            <a:ext cx="12192000" cy="6939878"/>
          </a:xfrm>
        </p:spPr>
      </p:pic>
    </p:spTree>
    <p:extLst>
      <p:ext uri="{BB962C8B-B14F-4D97-AF65-F5344CB8AC3E}">
        <p14:creationId xmlns:p14="http://schemas.microsoft.com/office/powerpoint/2010/main" val="97846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F07A4-763B-5567-BF5E-C03CC562B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ABBF98-686E-C048-D47F-D956732861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A2A2"/>
          </a:solidFill>
          <a:ln>
            <a:solidFill>
              <a:srgbClr val="DAA2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686797-9934-33EE-645E-F609DE9B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29" y="-71748"/>
            <a:ext cx="11511115" cy="1325563"/>
          </a:xfrm>
        </p:spPr>
        <p:txBody>
          <a:bodyPr>
            <a:noAutofit/>
          </a:bodyPr>
          <a:lstStyle/>
          <a:p>
            <a:pPr algn="ctr"/>
            <a:r>
              <a:rPr lang="en-GB" sz="8000" b="1" spc="600" dirty="0"/>
              <a:t>FOCUS FOR THE YEAR</a:t>
            </a:r>
          </a:p>
        </p:txBody>
      </p:sp>
      <p:pic>
        <p:nvPicPr>
          <p:cNvPr id="10" name="Picture 9" descr="A blue and white logo with leaves and a arrow&#10;&#10;AI-generated content may be incorrect.">
            <a:extLst>
              <a:ext uri="{FF2B5EF4-FFF2-40B4-BE49-F238E27FC236}">
                <a16:creationId xmlns:a16="http://schemas.microsoft.com/office/drawing/2014/main" id="{2519E7FB-6F98-B200-FC31-327DF3431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89" y="1736551"/>
            <a:ext cx="3829340" cy="38293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8" name="Picture 10" descr="102,400+ Family Icon Stock Illustrations, Royalty-Free Vector Graphics &amp;  Clip Art - iStock | Family, Family vector, Family icon icon set">
            <a:extLst>
              <a:ext uri="{FF2B5EF4-FFF2-40B4-BE49-F238E27FC236}">
                <a16:creationId xmlns:a16="http://schemas.microsoft.com/office/drawing/2014/main" id="{1E852AEC-3EA0-A454-786C-795AC6E1B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822" y="1714875"/>
            <a:ext cx="2555900" cy="25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58E16EE-DAE5-C435-CD24-1E4E93427412}"/>
              </a:ext>
            </a:extLst>
          </p:cNvPr>
          <p:cNvSpPr txBox="1"/>
          <p:nvPr/>
        </p:nvSpPr>
        <p:spPr>
          <a:xfrm>
            <a:off x="4729429" y="1600136"/>
            <a:ext cx="719658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BECOMING A GROWING 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FAMILY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… BY GOING 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DEEPER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F945CE-0371-C905-C370-4E588FC3733D}"/>
              </a:ext>
            </a:extLst>
          </p:cNvPr>
          <p:cNvSpPr txBox="1"/>
          <p:nvPr/>
        </p:nvSpPr>
        <p:spPr>
          <a:xfrm>
            <a:off x="5657224" y="5085875"/>
            <a:ext cx="58661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Deeper into God’s word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000" i="1" strike="noStrike" kern="1200" cap="none" spc="0" normalizeH="0" baseline="0" noProof="0" dirty="0">
                <a:ln>
                  <a:noFill/>
                </a:ln>
                <a:uLnTx/>
                <a:uFillTx/>
                <a:latin typeface="Aptos" panose="02110004020202020204"/>
                <a:ea typeface="+mn-ea"/>
                <a:cs typeface="+mn-cs"/>
              </a:rPr>
              <a:t>Deeper into each other’s lives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3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236AE9C6-2854-A98A-CEF1-C3D4F3910CD4}"/>
              </a:ext>
            </a:extLst>
          </p:cNvPr>
          <p:cNvSpPr/>
          <p:nvPr/>
        </p:nvSpPr>
        <p:spPr>
          <a:xfrm>
            <a:off x="7959269" y="4365304"/>
            <a:ext cx="501445" cy="64882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53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71793-F60A-68CA-AD65-6E51530BB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EFCCCA-A0FF-61F3-FB53-0A17239EB8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A2A2"/>
          </a:solidFill>
          <a:ln>
            <a:solidFill>
              <a:srgbClr val="DAA2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7A8AEA-5178-CF4C-BC9E-547714FA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29" y="-71748"/>
            <a:ext cx="11511115" cy="1325563"/>
          </a:xfrm>
        </p:spPr>
        <p:txBody>
          <a:bodyPr>
            <a:noAutofit/>
          </a:bodyPr>
          <a:lstStyle/>
          <a:p>
            <a:pPr algn="ctr"/>
            <a:r>
              <a:rPr lang="en-GB" sz="8000" b="1" spc="600" dirty="0"/>
              <a:t>FOCUS FOR THE YEAR</a:t>
            </a:r>
          </a:p>
        </p:txBody>
      </p:sp>
      <p:pic>
        <p:nvPicPr>
          <p:cNvPr id="10" name="Picture 9" descr="A blue and white logo with leaves and a arrow&#10;&#10;AI-generated content may be incorrect.">
            <a:extLst>
              <a:ext uri="{FF2B5EF4-FFF2-40B4-BE49-F238E27FC236}">
                <a16:creationId xmlns:a16="http://schemas.microsoft.com/office/drawing/2014/main" id="{57D30E12-4E0A-29CD-8A5D-D7A0E058F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89" y="1736551"/>
            <a:ext cx="3829340" cy="38293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8" name="Picture 10" descr="102,400+ Family Icon Stock Illustrations, Royalty-Free Vector Graphics &amp;  Clip Art - iStock | Family, Family vector, Family icon icon set">
            <a:extLst>
              <a:ext uri="{FF2B5EF4-FFF2-40B4-BE49-F238E27FC236}">
                <a16:creationId xmlns:a16="http://schemas.microsoft.com/office/drawing/2014/main" id="{A862229A-F7EE-63DB-E2F2-F5762F285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822" y="1714875"/>
            <a:ext cx="2555900" cy="25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087D95-7433-CF8D-2273-BA97C1214A1D}"/>
              </a:ext>
            </a:extLst>
          </p:cNvPr>
          <p:cNvSpPr txBox="1"/>
          <p:nvPr/>
        </p:nvSpPr>
        <p:spPr>
          <a:xfrm>
            <a:off x="4729429" y="1600136"/>
            <a:ext cx="719658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BECOMING A GROWING 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FAMILY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… BY GOING </a:t>
            </a: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DEEPER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EAA577-3C35-A843-6338-740A84655E32}"/>
              </a:ext>
            </a:extLst>
          </p:cNvPr>
          <p:cNvSpPr txBox="1"/>
          <p:nvPr/>
        </p:nvSpPr>
        <p:spPr>
          <a:xfrm>
            <a:off x="5657224" y="5085875"/>
            <a:ext cx="58661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Deeper into God’s word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000" b="1" i="1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Deeper into each other’s lives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3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46ACFD9C-E75C-BA48-FF03-EE2288DBF416}"/>
              </a:ext>
            </a:extLst>
          </p:cNvPr>
          <p:cNvSpPr/>
          <p:nvPr/>
        </p:nvSpPr>
        <p:spPr>
          <a:xfrm>
            <a:off x="7959269" y="4365304"/>
            <a:ext cx="501445" cy="648823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FAFCAB7-36DD-9682-00A1-EABCAD3C24B1}"/>
              </a:ext>
            </a:extLst>
          </p:cNvPr>
          <p:cNvSpPr/>
          <p:nvPr/>
        </p:nvSpPr>
        <p:spPr>
          <a:xfrm>
            <a:off x="5299587" y="5460744"/>
            <a:ext cx="6479457" cy="792571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74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288AEE-1C7C-74EE-9A95-24585016B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rgbClr val="FFFFFF"/>
                </a:solidFill>
              </a:rPr>
              <a:t>So in Christ,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we though many form one body, 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and each member belongs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3A7634-B62B-D619-AFAF-2418E419B7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B20858-2D4C-BF1F-DC14-317E145C7F62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1223617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B392C5-AEAB-E70D-9ED9-78CD91E5F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D7FB38E-04FD-18B8-99BA-475959A6D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4CEB67-67C7-21D7-4279-3212CB0D8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61F02A-57EE-AF26-05EE-ADE1F918C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829995-A15B-8E20-B385-AE315DDA3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05A3C22-5AF6-42CC-D704-0B722A309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7A77EE6-DA2E-46CE-7FDF-66D50940B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ACD594-86B0-1A3F-0401-D7E210CAC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rgbClr val="FFFFFF"/>
                </a:solidFill>
              </a:rPr>
              <a:t>So in Christ,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we though many form one body, 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and each member belongs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3AC82-ECD7-74B8-4101-0F5F633204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GB" sz="3500" i="1" dirty="0"/>
              <a:t>Why becoming a growing family can feel </a:t>
            </a:r>
            <a:r>
              <a:rPr lang="en-GB" sz="3500" i="1" dirty="0">
                <a:solidFill>
                  <a:srgbClr val="C00000"/>
                </a:solidFill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5DBD8-73ED-BE50-31AD-A0C20263F09F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406071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B5BD21-2B0E-8D90-6317-83DD4865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39493AE-ACE1-F710-1D0E-6D7F1B75A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D5A8F6-47D7-A135-81AD-7F8D9B999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C52A98-F58C-7A6E-C3C5-73974C4C4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ABE216-06A8-3658-BF3F-E43DCC15A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A46329-B0B5-040C-A8C6-31FD0BCB3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3165A0F-B96B-EB14-B5F2-71CADAA3A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FE3085-EA77-53D2-56BF-57B248170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So in Christ,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00"/>
                </a:solidFill>
              </a:rPr>
              <a:t>we though many form one body, 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and each member belongs </a:t>
            </a:r>
            <a:br>
              <a:rPr lang="en-GB" sz="4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CED6A4-79ED-3EDC-EC8F-EEE83710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GB" sz="3500" i="1" dirty="0"/>
              <a:t>Why becoming a growing family can feel </a:t>
            </a:r>
            <a:r>
              <a:rPr lang="en-GB" sz="3500" i="1" dirty="0">
                <a:solidFill>
                  <a:srgbClr val="C00000"/>
                </a:solidFill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B9A12-9606-310E-6F09-B099EAEA3FC7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1719732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9B84-B1B4-046F-3852-8D843D14F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517" y="92566"/>
            <a:ext cx="10515600" cy="939822"/>
          </a:xfrm>
        </p:spPr>
        <p:txBody>
          <a:bodyPr/>
          <a:lstStyle/>
          <a:p>
            <a:pPr algn="ctr"/>
            <a:r>
              <a:rPr lang="en-GB" b="1" dirty="0"/>
              <a:t>We though many…form one body</a:t>
            </a:r>
          </a:p>
        </p:txBody>
      </p:sp>
      <p:pic>
        <p:nvPicPr>
          <p:cNvPr id="1026" name="Picture 2" descr="packaging - What LEGO set has the biggest box? - Bricks">
            <a:extLst>
              <a:ext uri="{FF2B5EF4-FFF2-40B4-BE49-F238E27FC236}">
                <a16:creationId xmlns:a16="http://schemas.microsoft.com/office/drawing/2014/main" id="{38D6AFBE-CF9C-7C69-2B8B-F7B99B9AF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3" y="1147240"/>
            <a:ext cx="3717890" cy="331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y Millennium falcon is missing a piece, i did not lose it and i searched  every packet. What do i do?? : r/legostarwars">
            <a:extLst>
              <a:ext uri="{FF2B5EF4-FFF2-40B4-BE49-F238E27FC236}">
                <a16:creationId xmlns:a16="http://schemas.microsoft.com/office/drawing/2014/main" id="{82042FC7-0F2D-869A-04A7-5032B4943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87" y="3648057"/>
            <a:ext cx="3719827" cy="278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kea instructions, Manual design, Ikea">
            <a:extLst>
              <a:ext uri="{FF2B5EF4-FFF2-40B4-BE49-F238E27FC236}">
                <a16:creationId xmlns:a16="http://schemas.microsoft.com/office/drawing/2014/main" id="{3C75E64B-006B-3ACF-C095-BB3301D1A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918" y="1330746"/>
            <a:ext cx="4042909" cy="523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136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FD1A4-F626-BBEF-6735-85A087880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6F637-6ECF-9579-69A1-ACAE8328C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802" y="0"/>
            <a:ext cx="10515600" cy="939822"/>
          </a:xfrm>
        </p:spPr>
        <p:txBody>
          <a:bodyPr/>
          <a:lstStyle/>
          <a:p>
            <a:pPr algn="ctr"/>
            <a:r>
              <a:rPr lang="en-GB" b="1" dirty="0"/>
              <a:t>We though many…form one body</a:t>
            </a:r>
          </a:p>
        </p:txBody>
      </p:sp>
      <p:pic>
        <p:nvPicPr>
          <p:cNvPr id="2054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E72DEA16-5433-21CC-0C35-57E606CA2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2" y="232177"/>
            <a:ext cx="2590018" cy="639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3A5C0516-E565-8538-6048-E227F191D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487" y="1994597"/>
            <a:ext cx="5916908" cy="143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CE1BB37-1B13-ACE9-9ABE-BB869507C141}"/>
              </a:ext>
            </a:extLst>
          </p:cNvPr>
          <p:cNvCxnSpPr>
            <a:cxnSpLocks/>
          </p:cNvCxnSpPr>
          <p:nvPr/>
        </p:nvCxnSpPr>
        <p:spPr>
          <a:xfrm flipH="1" flipV="1">
            <a:off x="2240782" y="2662813"/>
            <a:ext cx="2783502" cy="489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5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EF35D-3B41-D51F-AC49-4D6F3F64F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7B303-5676-2D41-F7A0-C3135B8B6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802" y="0"/>
            <a:ext cx="10515600" cy="939822"/>
          </a:xfrm>
        </p:spPr>
        <p:txBody>
          <a:bodyPr/>
          <a:lstStyle/>
          <a:p>
            <a:pPr algn="ctr"/>
            <a:r>
              <a:rPr lang="en-GB" b="1" dirty="0"/>
              <a:t>We though many…form one body</a:t>
            </a:r>
          </a:p>
        </p:txBody>
      </p:sp>
      <p:pic>
        <p:nvPicPr>
          <p:cNvPr id="2054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E2A9DBC4-68DD-1500-7FC2-1176DF0DE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2" y="232177"/>
            <a:ext cx="2590018" cy="639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2DE03AFB-4CE1-B910-C3CD-991326C28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487" y="1994597"/>
            <a:ext cx="5916908" cy="143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A36D7C5-0FD1-CCC7-2D1F-B9DA0FF2652F}"/>
              </a:ext>
            </a:extLst>
          </p:cNvPr>
          <p:cNvCxnSpPr>
            <a:cxnSpLocks/>
          </p:cNvCxnSpPr>
          <p:nvPr/>
        </p:nvCxnSpPr>
        <p:spPr>
          <a:xfrm flipH="1" flipV="1">
            <a:off x="2240782" y="2662813"/>
            <a:ext cx="2783502" cy="489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Graphic 6" descr="Children with solid fill">
            <a:extLst>
              <a:ext uri="{FF2B5EF4-FFF2-40B4-BE49-F238E27FC236}">
                <a16:creationId xmlns:a16="http://schemas.microsoft.com/office/drawing/2014/main" id="{AA00E38F-5653-B2E4-8F76-2920441A2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5922" y="1994597"/>
            <a:ext cx="914400" cy="914400"/>
          </a:xfrm>
          <a:prstGeom prst="rect">
            <a:avLst/>
          </a:prstGeom>
        </p:spPr>
      </p:pic>
      <p:pic>
        <p:nvPicPr>
          <p:cNvPr id="8" name="Graphic 7" descr="Children with solid fill">
            <a:extLst>
              <a:ext uri="{FF2B5EF4-FFF2-40B4-BE49-F238E27FC236}">
                <a16:creationId xmlns:a16="http://schemas.microsoft.com/office/drawing/2014/main" id="{2F91F5FF-46DD-AC06-31A9-9F87FB6B1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40782" y="1844830"/>
            <a:ext cx="914400" cy="914400"/>
          </a:xfrm>
          <a:prstGeom prst="rect">
            <a:avLst/>
          </a:prstGeom>
        </p:spPr>
      </p:pic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6965A809-98C8-5592-9C04-36B699392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4402" y="2534207"/>
            <a:ext cx="914400" cy="914400"/>
          </a:xfrm>
          <a:prstGeom prst="rect">
            <a:avLst/>
          </a:prstGeom>
        </p:spPr>
      </p:pic>
      <p:pic>
        <p:nvPicPr>
          <p:cNvPr id="10" name="Graphic 9" descr="Children with solid fill">
            <a:extLst>
              <a:ext uri="{FF2B5EF4-FFF2-40B4-BE49-F238E27FC236}">
                <a16:creationId xmlns:a16="http://schemas.microsoft.com/office/drawing/2014/main" id="{9FBB9571-6425-ED38-352C-CC01F896C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1602" y="3141174"/>
            <a:ext cx="914400" cy="914400"/>
          </a:xfrm>
          <a:prstGeom prst="rect">
            <a:avLst/>
          </a:prstGeom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BD10184E-653E-9F7E-2A37-6A5F8C3E0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4402" y="3703242"/>
            <a:ext cx="914400" cy="914400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E90EF682-B397-9CCB-35BD-333CA735F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686373" y="2933603"/>
            <a:ext cx="914400" cy="914400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6AE4CA10-D660-9F03-6D19-12058BD2B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2116637" y="4128113"/>
            <a:ext cx="914400" cy="914400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EBBA82DB-AA06-413B-1D20-1F1BC73EB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2088805" y="5274690"/>
            <a:ext cx="914400" cy="914400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9CFC9016-DA96-00DE-BEC1-DBA699DDF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219330" y="5574224"/>
            <a:ext cx="914400" cy="914400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8447CCBD-BE3B-8F0A-A8C7-C587F3BE7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358202" y="4589918"/>
            <a:ext cx="914400" cy="914400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F695858B-E5D8-DE9B-13D2-2C6F87EBB9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2640170" y="3127822"/>
            <a:ext cx="914400" cy="914400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B52CDDB9-3E97-857E-4AB9-B2612D49B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9714" y="336366"/>
            <a:ext cx="914400" cy="914400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2E20064C-7B2B-8A9A-6E0E-29068EAED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12058" y="8031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50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4C1465-1D71-69AC-B09F-984DC7639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0E035A3-7A1F-B1BB-BF1A-B6BC34D40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57F1CA5-3FB6-7632-7C29-AA14E95C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D6092EB-62C2-245C-3FF6-85D0CFEE0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41203CD-E2A2-9D90-76AF-D71792850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9DFB03-6FDB-D3CD-C946-679EB3EDF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5125"/>
            <a:ext cx="11090274" cy="1325563"/>
          </a:xfrm>
        </p:spPr>
        <p:txBody>
          <a:bodyPr>
            <a:noAutofit/>
          </a:bodyPr>
          <a:lstStyle/>
          <a:p>
            <a:pPr algn="ctr"/>
            <a:r>
              <a:rPr lang="en-GB" sz="4300" b="1" dirty="0"/>
              <a:t>What might we do when church feels difficult?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44059-7D83-5358-20E2-BEFC00AE3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65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91DB3-07FF-7EB5-A34A-0087CBB8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38F59A4-4431-460D-8E49-6E65C189A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A919B9C-5C01-47E4-B2F2-45F589208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85A82CE-D835-4542-BE8D-62A8F5A94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3D7EF0-3AC8-4029-B55D-EBDD733D3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9264197-6153-9740-C2A1-4419F4F93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5125"/>
            <a:ext cx="11090274" cy="1325563"/>
          </a:xfrm>
        </p:spPr>
        <p:txBody>
          <a:bodyPr>
            <a:noAutofit/>
          </a:bodyPr>
          <a:lstStyle/>
          <a:p>
            <a:pPr algn="ctr"/>
            <a:r>
              <a:rPr lang="en-GB" sz="4300" b="1" dirty="0"/>
              <a:t>What might we do when church feels difficult?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BC1B62-232C-5362-71EB-68631298D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899201"/>
              </p:ext>
            </p:extLst>
          </p:nvPr>
        </p:nvGraphicFramePr>
        <p:xfrm>
          <a:off x="547688" y="2133600"/>
          <a:ext cx="11093450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0" name="Picture 2" descr="Drive thru - Free transportation icons">
            <a:extLst>
              <a:ext uri="{FF2B5EF4-FFF2-40B4-BE49-F238E27FC236}">
                <a16:creationId xmlns:a16="http://schemas.microsoft.com/office/drawing/2014/main" id="{87EEAC26-E3BC-7EBF-50D4-CA65F45DF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378" y="1402582"/>
            <a:ext cx="1808703" cy="180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3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B7873-31E4-7D0F-DD34-897C1AA9F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44A8A17-CF32-446A-6704-69B933F68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3E8E97-E1B5-13A4-375A-14B774B3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769577C-DE9B-A951-846C-7163388109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0094129-3C23-322D-E5C9-6B586F34F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15BB01D-CEA7-409D-4347-AD4FEB4CA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5125"/>
            <a:ext cx="11090274" cy="1325563"/>
          </a:xfrm>
        </p:spPr>
        <p:txBody>
          <a:bodyPr>
            <a:noAutofit/>
          </a:bodyPr>
          <a:lstStyle/>
          <a:p>
            <a:pPr algn="ctr"/>
            <a:r>
              <a:rPr lang="en-GB" sz="4300" b="1" dirty="0"/>
              <a:t>What might we do when church feels difficult?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5A9BF6-B632-A6D8-CCBB-046C052C6BD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7688" y="2133600"/>
          <a:ext cx="11093450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Drive thru - Free transportation icons">
            <a:extLst>
              <a:ext uri="{FF2B5EF4-FFF2-40B4-BE49-F238E27FC236}">
                <a16:creationId xmlns:a16="http://schemas.microsoft.com/office/drawing/2014/main" id="{85F91AFD-A807-9DD1-18EF-63C8E3E43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378" y="1402582"/>
            <a:ext cx="1808703" cy="180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Team huddle - Free vector silhouettes on creazilla.com">
            <a:extLst>
              <a:ext uri="{FF2B5EF4-FFF2-40B4-BE49-F238E27FC236}">
                <a16:creationId xmlns:a16="http://schemas.microsoft.com/office/drawing/2014/main" id="{8ACB7A0A-5B05-3906-4334-6F0A65C68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041" y="1402582"/>
            <a:ext cx="1406432" cy="163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827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879A80-DEF0-2139-6E78-62E11958F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F55F833-BB95-A7B4-56F2-35AC8DFF1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80CACB-8CF6-204B-76CE-4F9AEB68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6475AC-93BB-AB23-DF4B-672707E44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19754F-8EF3-03DB-9A98-20768CC81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3DECC5-1195-446F-93AA-EF7CF5A6E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2496B21-B60F-4D5E-0500-BD26AD5B8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FB2F30-725A-9035-62E0-24510EAFD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So in Christ,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we though many form one body, 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00"/>
                </a:solidFill>
              </a:rPr>
              <a:t>and each member belongs </a:t>
            </a:r>
            <a:br>
              <a:rPr lang="en-GB" sz="4800" dirty="0">
                <a:solidFill>
                  <a:srgbClr val="FFFF00"/>
                </a:solidFill>
              </a:rPr>
            </a:br>
            <a:r>
              <a:rPr lang="en-GB" sz="4800" dirty="0">
                <a:solidFill>
                  <a:srgbClr val="FFFF00"/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B33EC-7B89-C023-9378-780919558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GB" sz="3500" i="1" dirty="0"/>
              <a:t>Why becoming a growing family can feel </a:t>
            </a:r>
            <a:r>
              <a:rPr lang="en-GB" sz="3500" i="1" dirty="0">
                <a:solidFill>
                  <a:srgbClr val="C00000"/>
                </a:solidFill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75D22E-79D0-7888-5B78-B209742E908A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3257568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84C6ED-9C60-9FC3-73D5-BEBD2968E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71ACBB5-BEC8-37F9-FDF6-EC14E0449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54DADA5-E900-03E1-DE50-C174F1FA8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90FB44D-9C3A-FDFF-D8A8-23F3A5484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707AA60-1902-3FF8-BAFA-B522167FE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93734-69F3-FD00-7D99-3E1C605BE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5125"/>
            <a:ext cx="11090274" cy="1325563"/>
          </a:xfrm>
        </p:spPr>
        <p:txBody>
          <a:bodyPr>
            <a:noAutofit/>
          </a:bodyPr>
          <a:lstStyle/>
          <a:p>
            <a:pPr algn="ctr"/>
            <a:r>
              <a:rPr lang="en-GB" sz="4300" b="1" dirty="0"/>
              <a:t>What might we do when church feels difficult?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D2A43F-29FC-8BDF-5D53-9F832FAF2E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7688" y="2133600"/>
          <a:ext cx="11093450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BCB34B3-1AF1-F974-98AE-9BA6A4DA1DF5}"/>
              </a:ext>
            </a:extLst>
          </p:cNvPr>
          <p:cNvSpPr/>
          <p:nvPr/>
        </p:nvSpPr>
        <p:spPr>
          <a:xfrm>
            <a:off x="-405739" y="1741185"/>
            <a:ext cx="7298152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2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Each </a:t>
            </a:r>
            <a:r>
              <a:rPr lang="en-US" sz="4200" b="1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  <a:r>
              <a:rPr lang="en-US" sz="42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ember </a:t>
            </a:r>
            <a:r>
              <a:rPr lang="en-US" sz="4200" b="1" i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belongs</a:t>
            </a:r>
            <a:r>
              <a:rPr lang="en-US" sz="42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...    </a:t>
            </a:r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4763DB6F-717B-B61D-9B7F-D4064F1E47BE}"/>
              </a:ext>
            </a:extLst>
          </p:cNvPr>
          <p:cNvSpPr/>
          <p:nvPr/>
        </p:nvSpPr>
        <p:spPr>
          <a:xfrm>
            <a:off x="2192593" y="4742297"/>
            <a:ext cx="2546555" cy="2399071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70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A04A0B-35A8-EE04-6325-7569DCFF2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9BB9ED-8669-CF5E-4733-42500F795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D83A717-DFD4-342E-C53A-61DA07E8D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506CAA3-9A81-C202-490D-CB506A18F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F170F80-7E8E-86B1-7CB3-70C0820E53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8CEA3B-F285-F0AF-3C13-FBD38920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5125"/>
            <a:ext cx="11090274" cy="1325563"/>
          </a:xfrm>
        </p:spPr>
        <p:txBody>
          <a:bodyPr>
            <a:noAutofit/>
          </a:bodyPr>
          <a:lstStyle/>
          <a:p>
            <a:pPr algn="ctr"/>
            <a:r>
              <a:rPr lang="en-GB" sz="4300" b="1" dirty="0"/>
              <a:t>What might we do when church feels difficult?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413D34-B6AB-EAE6-7F80-A8C4A4E43D3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7688" y="2133600"/>
          <a:ext cx="11093450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E480A68-2BD7-7261-4B78-4583E5AE18D6}"/>
              </a:ext>
            </a:extLst>
          </p:cNvPr>
          <p:cNvSpPr/>
          <p:nvPr/>
        </p:nvSpPr>
        <p:spPr>
          <a:xfrm>
            <a:off x="-405739" y="1741185"/>
            <a:ext cx="11879728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2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Each </a:t>
            </a:r>
            <a:r>
              <a:rPr lang="en-US" sz="4200" b="1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  <a:r>
              <a:rPr lang="en-US" sz="42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ember </a:t>
            </a:r>
            <a:r>
              <a:rPr lang="en-US" sz="4200" b="1" i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belongs</a:t>
            </a:r>
            <a:r>
              <a:rPr lang="en-US" sz="42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...    …to </a:t>
            </a:r>
            <a:r>
              <a:rPr lang="en-US" sz="4200" b="1" i="1" cap="none" spc="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all</a:t>
            </a:r>
            <a:r>
              <a:rPr lang="en-US" sz="4200" b="1" i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th</a:t>
            </a:r>
            <a:r>
              <a:rPr lang="en-US" sz="4200" b="1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 others</a:t>
            </a:r>
            <a:endParaRPr lang="en-US" sz="4200" b="1" i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D2B4C441-7E7B-D43B-33DF-034B4A753E9A}"/>
              </a:ext>
            </a:extLst>
          </p:cNvPr>
          <p:cNvSpPr/>
          <p:nvPr/>
        </p:nvSpPr>
        <p:spPr>
          <a:xfrm>
            <a:off x="2212256" y="4742297"/>
            <a:ext cx="2546555" cy="2399071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EFE52FDA-4FD3-3CD9-1311-EEF243F57E0C}"/>
              </a:ext>
            </a:extLst>
          </p:cNvPr>
          <p:cNvSpPr/>
          <p:nvPr/>
        </p:nvSpPr>
        <p:spPr>
          <a:xfrm>
            <a:off x="7433191" y="4742297"/>
            <a:ext cx="2546555" cy="2399071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303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592E77-81AF-0C4C-AA6E-B304237B7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73CCA5A-FD99-61CA-1164-1590B2696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8C2D3D9-B602-2A71-A898-8C79C93E26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5EEDFD8-F416-C572-32FC-70EFEA9DF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E63EDD-A35C-EBD5-355C-F4B562C8F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58AD93-C5DE-F9CB-5E87-4FE015C3B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3B97ED1-C586-5480-6D61-A483C0D6D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C96B7-42B7-90E0-B66C-85DFD7831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So in Christ,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00"/>
                </a:solidFill>
              </a:rPr>
              <a:t>we though many form one body, </a:t>
            </a:r>
            <a:br>
              <a:rPr lang="en-GB" sz="4800" dirty="0">
                <a:solidFill>
                  <a:srgbClr val="FFFF00"/>
                </a:solidFill>
              </a:rPr>
            </a:br>
            <a:r>
              <a:rPr lang="en-GB" sz="4800" dirty="0">
                <a:solidFill>
                  <a:srgbClr val="FFFF00"/>
                </a:solidFill>
              </a:rPr>
              <a:t>and each member belongs </a:t>
            </a:r>
            <a:br>
              <a:rPr lang="en-GB" sz="4800" dirty="0">
                <a:solidFill>
                  <a:srgbClr val="FFFF00"/>
                </a:solidFill>
              </a:rPr>
            </a:br>
            <a:r>
              <a:rPr lang="en-GB" sz="4800" dirty="0">
                <a:solidFill>
                  <a:srgbClr val="FFFF00"/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F81F0-F0BA-C9A1-CD20-96AD6BFBF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GB" sz="3500" i="1" dirty="0"/>
              <a:t>Why becoming a growing family can feel </a:t>
            </a:r>
            <a:r>
              <a:rPr lang="en-GB" sz="3500" i="1" dirty="0">
                <a:solidFill>
                  <a:srgbClr val="C00000"/>
                </a:solidFill>
              </a:rPr>
              <a:t>impossible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181D66-13F9-C9C6-AA5E-C0C663784C41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2553560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B53CBE-08B0-1095-C846-659A5C32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BAFABFE-7B7D-9638-E75B-E838590E0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1B3741-A9E0-1842-5818-ECB249AB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A51A6BE-1491-B769-0E37-891DF16BF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6D0BFF-EC5D-1C94-E4CF-9F1FB6D59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EFE218-508D-8DA6-19BB-1B22BC504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44E9B7B-42B4-D121-0DD6-366810058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7A417D-F86C-467E-57EC-86E962B5E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chemeClr val="bg1"/>
                </a:solidFill>
              </a:rPr>
              <a:t>So in Christ, </a:t>
            </a:r>
            <a:br>
              <a:rPr lang="en-GB" sz="4800" dirty="0">
                <a:solidFill>
                  <a:schemeClr val="bg1"/>
                </a:solidFill>
              </a:rPr>
            </a:br>
            <a:r>
              <a:rPr lang="en-GB" sz="4800" dirty="0">
                <a:solidFill>
                  <a:schemeClr val="bg1"/>
                </a:solidFill>
              </a:rPr>
              <a:t>we though many form one body, </a:t>
            </a:r>
            <a:br>
              <a:rPr lang="en-GB" sz="4800" dirty="0">
                <a:solidFill>
                  <a:schemeClr val="bg1"/>
                </a:solidFill>
              </a:rPr>
            </a:br>
            <a:r>
              <a:rPr lang="en-GB" sz="4800" dirty="0">
                <a:solidFill>
                  <a:schemeClr val="bg1"/>
                </a:solidFill>
              </a:rPr>
              <a:t>and each member belongs </a:t>
            </a:r>
            <a:br>
              <a:rPr lang="en-GB" sz="4800" dirty="0">
                <a:solidFill>
                  <a:schemeClr val="bg1"/>
                </a:solidFill>
              </a:rPr>
            </a:br>
            <a:r>
              <a:rPr lang="en-GB" sz="4800" dirty="0">
                <a:solidFill>
                  <a:schemeClr val="bg1"/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BEDCF-5A72-ED4F-1CEF-54AB8453E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GB" sz="3500" i="1" dirty="0"/>
              <a:t>Why becoming a growing family is </a:t>
            </a:r>
            <a:r>
              <a:rPr lang="en-GB" sz="3500" i="1" dirty="0">
                <a:solidFill>
                  <a:srgbClr val="C00000"/>
                </a:solidFill>
              </a:rPr>
              <a:t>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0141D-3B14-3440-EF43-48132B6CDF26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1046289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3D49CC-D1D3-095A-402F-2EEAB9BD7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005E90E-57AC-1D76-9C87-FBDCCEB11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EECDDC-8FA4-7233-0C8B-89ADB4275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736BD2-DFF1-D914-4A94-9E8283749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87053B-8302-732F-9293-37B0C5B26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D5449C0-CD49-7EE0-AFE0-2F5A72DC5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1F37B4B-2F73-BF9F-8199-A2961356D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313FB-6C51-CEA6-22E9-04C588186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rgbClr val="FFFF00"/>
                </a:solidFill>
              </a:rPr>
              <a:t>So in Christ,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we though many form one body, </a:t>
            </a:r>
            <a:br>
              <a:rPr lang="en-GB" sz="4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and each member belongs </a:t>
            </a:r>
            <a:br>
              <a:rPr lang="en-GB" sz="4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4800" dirty="0">
                <a:solidFill>
                  <a:schemeClr val="bg2">
                    <a:lumMod val="50000"/>
                  </a:schemeClr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86F35-8111-D4CA-BF31-5E1DA757C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GB" sz="3500" i="1" dirty="0"/>
              <a:t>Why becoming a growing family is </a:t>
            </a:r>
            <a:r>
              <a:rPr lang="en-GB" sz="3500" i="1" dirty="0">
                <a:solidFill>
                  <a:srgbClr val="C00000"/>
                </a:solidFill>
              </a:rPr>
              <a:t>possible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AFCE9-E570-0A91-03C1-F5A5713F01E0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1391712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oogle Location Icon PNG Transparent Background, Free Download #4237 -  FreeIconsPNG">
            <a:extLst>
              <a:ext uri="{FF2B5EF4-FFF2-40B4-BE49-F238E27FC236}">
                <a16:creationId xmlns:a16="http://schemas.microsoft.com/office/drawing/2014/main" id="{16BF8DAC-4573-209A-A37B-E167999E7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453" y="1330104"/>
            <a:ext cx="2630030" cy="328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1E70E3-7A9E-E396-93D1-CFBBA880AFC5}"/>
              </a:ext>
            </a:extLst>
          </p:cNvPr>
          <p:cNvSpPr/>
          <p:nvPr/>
        </p:nvSpPr>
        <p:spPr>
          <a:xfrm>
            <a:off x="4597635" y="3580144"/>
            <a:ext cx="3417667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 </a:t>
            </a:r>
            <a:r>
              <a:rPr lang="en-US" sz="5400" b="1" cap="none" spc="0" dirty="0">
                <a:ln w="95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CHRIST</a:t>
            </a:r>
          </a:p>
        </p:txBody>
      </p:sp>
      <p:pic>
        <p:nvPicPr>
          <p:cNvPr id="21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C0FD54DD-CBA6-184F-1852-0135A0A6E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2" y="232177"/>
            <a:ext cx="2590018" cy="639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DBF5FD76-B300-7320-42E6-7895833C3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7786" y="1875608"/>
            <a:ext cx="914400" cy="914400"/>
          </a:xfrm>
          <a:prstGeom prst="rect">
            <a:avLst/>
          </a:prstGeom>
        </p:spPr>
      </p:pic>
      <p:pic>
        <p:nvPicPr>
          <p:cNvPr id="23" name="Graphic 22" descr="Children with solid fill">
            <a:extLst>
              <a:ext uri="{FF2B5EF4-FFF2-40B4-BE49-F238E27FC236}">
                <a16:creationId xmlns:a16="http://schemas.microsoft.com/office/drawing/2014/main" id="{A8D58BC3-8A81-DBB6-58AB-89FD4E68E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40782" y="1844830"/>
            <a:ext cx="914400" cy="914400"/>
          </a:xfrm>
          <a:prstGeom prst="rect">
            <a:avLst/>
          </a:prstGeom>
        </p:spPr>
      </p:pic>
      <p:pic>
        <p:nvPicPr>
          <p:cNvPr id="24" name="Graphic 23" descr="Children with solid fill">
            <a:extLst>
              <a:ext uri="{FF2B5EF4-FFF2-40B4-BE49-F238E27FC236}">
                <a16:creationId xmlns:a16="http://schemas.microsoft.com/office/drawing/2014/main" id="{3DE2658B-D6C2-952E-074B-51965F4201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2582" y="2731506"/>
            <a:ext cx="914400" cy="914400"/>
          </a:xfrm>
          <a:prstGeom prst="rect">
            <a:avLst/>
          </a:prstGeom>
        </p:spPr>
      </p:pic>
      <p:pic>
        <p:nvPicPr>
          <p:cNvPr id="25" name="Graphic 24" descr="Children with solid fill">
            <a:extLst>
              <a:ext uri="{FF2B5EF4-FFF2-40B4-BE49-F238E27FC236}">
                <a16:creationId xmlns:a16="http://schemas.microsoft.com/office/drawing/2014/main" id="{69F7B226-26D2-F910-0092-570ECF2B4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51489" y="3241336"/>
            <a:ext cx="914400" cy="914400"/>
          </a:xfrm>
          <a:prstGeom prst="rect">
            <a:avLst/>
          </a:prstGeom>
        </p:spPr>
      </p:pic>
      <p:pic>
        <p:nvPicPr>
          <p:cNvPr id="26" name="Graphic 25" descr="Children with solid fill">
            <a:extLst>
              <a:ext uri="{FF2B5EF4-FFF2-40B4-BE49-F238E27FC236}">
                <a16:creationId xmlns:a16="http://schemas.microsoft.com/office/drawing/2014/main" id="{38ACC47C-B064-8528-DD06-233FE36D8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4402" y="3703242"/>
            <a:ext cx="914400" cy="914400"/>
          </a:xfrm>
          <a:prstGeom prst="rect">
            <a:avLst/>
          </a:prstGeom>
        </p:spPr>
      </p:pic>
      <p:pic>
        <p:nvPicPr>
          <p:cNvPr id="27" name="Graphic 26" descr="Children with solid fill">
            <a:extLst>
              <a:ext uri="{FF2B5EF4-FFF2-40B4-BE49-F238E27FC236}">
                <a16:creationId xmlns:a16="http://schemas.microsoft.com/office/drawing/2014/main" id="{E63FAD37-9850-A450-5318-312792241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686373" y="2933603"/>
            <a:ext cx="914400" cy="914400"/>
          </a:xfrm>
          <a:prstGeom prst="rect">
            <a:avLst/>
          </a:prstGeom>
        </p:spPr>
      </p:pic>
      <p:pic>
        <p:nvPicPr>
          <p:cNvPr id="28" name="Graphic 27" descr="Children with solid fill">
            <a:extLst>
              <a:ext uri="{FF2B5EF4-FFF2-40B4-BE49-F238E27FC236}">
                <a16:creationId xmlns:a16="http://schemas.microsoft.com/office/drawing/2014/main" id="{CBE3F220-A864-C03F-958F-F81DC807B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2116637" y="4128113"/>
            <a:ext cx="914400" cy="914400"/>
          </a:xfrm>
          <a:prstGeom prst="rect">
            <a:avLst/>
          </a:prstGeom>
        </p:spPr>
      </p:pic>
      <p:pic>
        <p:nvPicPr>
          <p:cNvPr id="29" name="Graphic 28" descr="Children with solid fill">
            <a:extLst>
              <a:ext uri="{FF2B5EF4-FFF2-40B4-BE49-F238E27FC236}">
                <a16:creationId xmlns:a16="http://schemas.microsoft.com/office/drawing/2014/main" id="{28CB9123-F65E-5A0E-7E0F-4887E7A39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2088805" y="5274690"/>
            <a:ext cx="914400" cy="914400"/>
          </a:xfrm>
          <a:prstGeom prst="rect">
            <a:avLst/>
          </a:prstGeom>
        </p:spPr>
      </p:pic>
      <p:pic>
        <p:nvPicPr>
          <p:cNvPr id="30" name="Graphic 29" descr="Children with solid fill">
            <a:extLst>
              <a:ext uri="{FF2B5EF4-FFF2-40B4-BE49-F238E27FC236}">
                <a16:creationId xmlns:a16="http://schemas.microsoft.com/office/drawing/2014/main" id="{ACEE9824-88B7-D169-7BBB-AB67DA4DB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219330" y="5574224"/>
            <a:ext cx="914400" cy="914400"/>
          </a:xfrm>
          <a:prstGeom prst="rect">
            <a:avLst/>
          </a:prstGeom>
        </p:spPr>
      </p:pic>
      <p:pic>
        <p:nvPicPr>
          <p:cNvPr id="31" name="Graphic 30" descr="Children with solid fill">
            <a:extLst>
              <a:ext uri="{FF2B5EF4-FFF2-40B4-BE49-F238E27FC236}">
                <a16:creationId xmlns:a16="http://schemas.microsoft.com/office/drawing/2014/main" id="{452C7FE6-E685-68B3-46FC-9ABFA3DA9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358202" y="4589918"/>
            <a:ext cx="914400" cy="914400"/>
          </a:xfrm>
          <a:prstGeom prst="rect">
            <a:avLst/>
          </a:prstGeom>
        </p:spPr>
      </p:pic>
      <p:pic>
        <p:nvPicPr>
          <p:cNvPr id="4096" name="Graphic 4095" descr="Children with solid fill">
            <a:extLst>
              <a:ext uri="{FF2B5EF4-FFF2-40B4-BE49-F238E27FC236}">
                <a16:creationId xmlns:a16="http://schemas.microsoft.com/office/drawing/2014/main" id="{F4EF5AA5-FD3B-7E16-859F-776E26255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2640170" y="3127822"/>
            <a:ext cx="914400" cy="914400"/>
          </a:xfrm>
          <a:prstGeom prst="rect">
            <a:avLst/>
          </a:prstGeom>
        </p:spPr>
      </p:pic>
      <p:pic>
        <p:nvPicPr>
          <p:cNvPr id="4097" name="Graphic 4096" descr="Children with solid fill">
            <a:extLst>
              <a:ext uri="{FF2B5EF4-FFF2-40B4-BE49-F238E27FC236}">
                <a16:creationId xmlns:a16="http://schemas.microsoft.com/office/drawing/2014/main" id="{8A054F46-C9D3-3835-F2E7-4D3341510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9714" y="336366"/>
            <a:ext cx="914400" cy="914400"/>
          </a:xfrm>
          <a:prstGeom prst="rect">
            <a:avLst/>
          </a:prstGeom>
        </p:spPr>
      </p:pic>
      <p:pic>
        <p:nvPicPr>
          <p:cNvPr id="4099" name="Graphic 4098" descr="Children with solid fill">
            <a:extLst>
              <a:ext uri="{FF2B5EF4-FFF2-40B4-BE49-F238E27FC236}">
                <a16:creationId xmlns:a16="http://schemas.microsoft.com/office/drawing/2014/main" id="{5BD4B12C-1E3D-2075-9BD5-487468BB0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12058" y="803113"/>
            <a:ext cx="914400" cy="914400"/>
          </a:xfrm>
          <a:prstGeom prst="rect">
            <a:avLst/>
          </a:prstGeom>
        </p:spPr>
      </p:pic>
      <p:pic>
        <p:nvPicPr>
          <p:cNvPr id="4100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5AD565EF-9A26-897F-F690-A54211C13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798" y="2565002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205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E327A-E0A2-817F-FC99-C95FC32C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CCFCD-77C0-11B6-315F-A3FF63FFA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What do we have in Christ?</a:t>
            </a:r>
          </a:p>
        </p:txBody>
      </p:sp>
      <p:pic>
        <p:nvPicPr>
          <p:cNvPr id="4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D81EAD33-D2EC-49D7-9C74-F62CDDF83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5" y="1589651"/>
            <a:ext cx="2040115" cy="50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D3DB1CD5-120A-8355-8BF6-A604C9192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042" y="3135085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DAD77DFD-C7F3-0942-1536-BDBFE54F1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9292451" y="3701034"/>
            <a:ext cx="519273" cy="519273"/>
          </a:xfrm>
          <a:prstGeom prst="rect">
            <a:avLst/>
          </a:prstGeom>
        </p:spPr>
      </p:pic>
      <p:pic>
        <p:nvPicPr>
          <p:cNvPr id="10" name="Graphic 9" descr="Children with solid fill">
            <a:extLst>
              <a:ext uri="{FF2B5EF4-FFF2-40B4-BE49-F238E27FC236}">
                <a16:creationId xmlns:a16="http://schemas.microsoft.com/office/drawing/2014/main" id="{B7C7A643-C1C0-7E6A-5FAE-ACECB55DD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01">
            <a:off x="9771735" y="3429000"/>
            <a:ext cx="519273" cy="519273"/>
          </a:xfrm>
          <a:prstGeom prst="rect">
            <a:avLst/>
          </a:prstGeom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839CEEED-B536-A016-59AA-4426863A2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01">
            <a:off x="10297439" y="3572475"/>
            <a:ext cx="519273" cy="519273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A19E3589-A089-33A3-C842-CDC0DCF30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01">
            <a:off x="9844339" y="3898618"/>
            <a:ext cx="519273" cy="519273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BD1747AF-5689-8A1D-8C57-74A26F8146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01">
            <a:off x="10378211" y="4189718"/>
            <a:ext cx="519273" cy="519273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53B6DCD7-6442-07A8-F5F1-B598DE6E1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01">
            <a:off x="9799873" y="4383143"/>
            <a:ext cx="519273" cy="519273"/>
          </a:xfrm>
          <a:prstGeom prst="rect">
            <a:avLst/>
          </a:prstGeom>
        </p:spPr>
      </p:pic>
      <p:pic>
        <p:nvPicPr>
          <p:cNvPr id="15" name="Graphic 14" descr="Children with solid fill">
            <a:extLst>
              <a:ext uri="{FF2B5EF4-FFF2-40B4-BE49-F238E27FC236}">
                <a16:creationId xmlns:a16="http://schemas.microsoft.com/office/drawing/2014/main" id="{F6B1634F-1107-5B11-128A-1470095BA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9752190" y="4806631"/>
            <a:ext cx="519273" cy="519273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36E7E240-D031-530C-1384-C88FA5DA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9752189" y="5500121"/>
            <a:ext cx="519273" cy="519273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A6303970-22D7-2F39-1AFE-F98ECC959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0425894" y="4654161"/>
            <a:ext cx="519273" cy="519273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1B997290-CF0E-9B2A-B591-CACF5AD00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0330528" y="5188047"/>
            <a:ext cx="519273" cy="519273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2351FD02-B2D6-C0FE-A896-6781BF6BD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0450329" y="5824955"/>
            <a:ext cx="519273" cy="519273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F06A850E-43D5-5E08-D0ED-006D2FE5D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0915716" y="4156612"/>
            <a:ext cx="519273" cy="519273"/>
          </a:xfrm>
          <a:prstGeom prst="rect">
            <a:avLst/>
          </a:prstGeom>
        </p:spPr>
      </p:pic>
      <p:pic>
        <p:nvPicPr>
          <p:cNvPr id="21" name="Graphic 20" descr="Children with solid fill">
            <a:extLst>
              <a:ext uri="{FF2B5EF4-FFF2-40B4-BE49-F238E27FC236}">
                <a16:creationId xmlns:a16="http://schemas.microsoft.com/office/drawing/2014/main" id="{5CC62279-8EA2-3D44-9943-643ADEC90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0915715" y="3428999"/>
            <a:ext cx="519273" cy="519273"/>
          </a:xfrm>
          <a:prstGeom prst="rect">
            <a:avLst/>
          </a:prstGeom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160EF195-7B1A-F18E-B2D5-BE55F4F56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01">
            <a:off x="10190692" y="1673374"/>
            <a:ext cx="519273" cy="519273"/>
          </a:xfrm>
          <a:prstGeom prst="rect">
            <a:avLst/>
          </a:prstGeom>
        </p:spPr>
      </p:pic>
      <p:pic>
        <p:nvPicPr>
          <p:cNvPr id="23" name="Graphic 22" descr="Children with solid fill">
            <a:extLst>
              <a:ext uri="{FF2B5EF4-FFF2-40B4-BE49-F238E27FC236}">
                <a16:creationId xmlns:a16="http://schemas.microsoft.com/office/drawing/2014/main" id="{184C2223-4681-7001-44EE-B025C1761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01">
            <a:off x="9960269" y="2057627"/>
            <a:ext cx="519273" cy="51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09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2AC5F-9254-02A0-0F7B-1CDD1989A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3C25-FB68-BE91-8BEE-D638E352C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What do we have in Christ?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359096B-AF39-94BA-05B1-DFE2CBA52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811434"/>
              </p:ext>
            </p:extLst>
          </p:nvPr>
        </p:nvGraphicFramePr>
        <p:xfrm>
          <a:off x="838200" y="158965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6C52923E-3A2D-B6EB-C23F-CA14A9B67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5" y="1589651"/>
            <a:ext cx="2040115" cy="50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66D63042-A80B-BB38-5C43-49DFFAA1E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042" y="3135085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hildren with solid fill">
            <a:extLst>
              <a:ext uri="{FF2B5EF4-FFF2-40B4-BE49-F238E27FC236}">
                <a16:creationId xmlns:a16="http://schemas.microsoft.com/office/drawing/2014/main" id="{DD496F4D-935E-E1F7-446A-945E033F2F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292451" y="3701034"/>
            <a:ext cx="519273" cy="519273"/>
          </a:xfrm>
          <a:prstGeom prst="rect">
            <a:avLst/>
          </a:prstGeom>
        </p:spPr>
      </p:pic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B9A06A35-4A37-71E8-3A53-21D687BAC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71735" y="3429000"/>
            <a:ext cx="519273" cy="519273"/>
          </a:xfrm>
          <a:prstGeom prst="rect">
            <a:avLst/>
          </a:prstGeom>
        </p:spPr>
      </p:pic>
      <p:pic>
        <p:nvPicPr>
          <p:cNvPr id="10" name="Graphic 9" descr="Children with solid fill">
            <a:extLst>
              <a:ext uri="{FF2B5EF4-FFF2-40B4-BE49-F238E27FC236}">
                <a16:creationId xmlns:a16="http://schemas.microsoft.com/office/drawing/2014/main" id="{6431B5D5-DCCB-DD90-CBAC-BFC03E0E27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297439" y="3572475"/>
            <a:ext cx="519273" cy="519273"/>
          </a:xfrm>
          <a:prstGeom prst="rect">
            <a:avLst/>
          </a:prstGeom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35244076-49D2-62B4-7F27-9954E97CF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844339" y="3898618"/>
            <a:ext cx="519273" cy="519273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1072339E-0A7E-010C-CA21-002D3406C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378211" y="4189718"/>
            <a:ext cx="519273" cy="519273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B527CBD3-481A-C83F-81D7-E78D951026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99873" y="4383143"/>
            <a:ext cx="519273" cy="519273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85DA23B3-8F74-736D-1487-5F2BDC4BAA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90" y="4806631"/>
            <a:ext cx="519273" cy="519273"/>
          </a:xfrm>
          <a:prstGeom prst="rect">
            <a:avLst/>
          </a:prstGeom>
        </p:spPr>
      </p:pic>
      <p:pic>
        <p:nvPicPr>
          <p:cNvPr id="15" name="Graphic 14" descr="Children with solid fill">
            <a:extLst>
              <a:ext uri="{FF2B5EF4-FFF2-40B4-BE49-F238E27FC236}">
                <a16:creationId xmlns:a16="http://schemas.microsoft.com/office/drawing/2014/main" id="{915F7614-C472-B518-9F4F-FF654A5EB0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89" y="5500121"/>
            <a:ext cx="519273" cy="519273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4D7BD1D9-B5A7-7F3E-E7EE-1166978AE6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25894" y="4654161"/>
            <a:ext cx="519273" cy="519273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B58BE95C-D04C-F1DC-0E3D-CDD0D0AC09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330528" y="5188047"/>
            <a:ext cx="519273" cy="519273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C13418F6-B763-E68D-F3D2-401E46B5B3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50329" y="5824955"/>
            <a:ext cx="519273" cy="519273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946CAD9D-EC34-EDC3-167D-B9290AF720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6" y="4156612"/>
            <a:ext cx="519273" cy="519273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7246D984-17F5-A274-B506-18A310EAE9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5" y="3428999"/>
            <a:ext cx="519273" cy="519273"/>
          </a:xfrm>
          <a:prstGeom prst="rect">
            <a:avLst/>
          </a:prstGeom>
        </p:spPr>
      </p:pic>
      <p:pic>
        <p:nvPicPr>
          <p:cNvPr id="21" name="Graphic 20" descr="Children with solid fill">
            <a:extLst>
              <a:ext uri="{FF2B5EF4-FFF2-40B4-BE49-F238E27FC236}">
                <a16:creationId xmlns:a16="http://schemas.microsoft.com/office/drawing/2014/main" id="{50869E3C-E7E1-4FDB-A5B7-1B0C22D9A4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190692" y="1673374"/>
            <a:ext cx="519273" cy="519273"/>
          </a:xfrm>
          <a:prstGeom prst="rect">
            <a:avLst/>
          </a:prstGeom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2D04EEB9-070F-8E2C-0BCC-9EFB2E5875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960269" y="2057627"/>
            <a:ext cx="519273" cy="51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3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830D0-8ABC-F6E7-21A1-87828CC36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A1DAB-C773-F609-9168-942DEAE3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What do we have in Christ?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13272B3-B4B9-F883-EB8A-922C3F93EE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320464"/>
              </p:ext>
            </p:extLst>
          </p:nvPr>
        </p:nvGraphicFramePr>
        <p:xfrm>
          <a:off x="838200" y="158965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59DA3702-84AB-19F2-9B7A-EABBA66E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5" y="1589651"/>
            <a:ext cx="2040115" cy="50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B89F2905-5698-A8B6-B533-52FA230F6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042" y="3135085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hildren with solid fill">
            <a:extLst>
              <a:ext uri="{FF2B5EF4-FFF2-40B4-BE49-F238E27FC236}">
                <a16:creationId xmlns:a16="http://schemas.microsoft.com/office/drawing/2014/main" id="{7BA795AF-7172-34E1-D422-E77867463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292451" y="3701034"/>
            <a:ext cx="519273" cy="519273"/>
          </a:xfrm>
          <a:prstGeom prst="rect">
            <a:avLst/>
          </a:prstGeom>
        </p:spPr>
      </p:pic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3DA0ED41-A42E-7ABB-37B6-706D23D402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71735" y="3429000"/>
            <a:ext cx="519273" cy="519273"/>
          </a:xfrm>
          <a:prstGeom prst="rect">
            <a:avLst/>
          </a:prstGeom>
        </p:spPr>
      </p:pic>
      <p:pic>
        <p:nvPicPr>
          <p:cNvPr id="10" name="Graphic 9" descr="Children with solid fill">
            <a:extLst>
              <a:ext uri="{FF2B5EF4-FFF2-40B4-BE49-F238E27FC236}">
                <a16:creationId xmlns:a16="http://schemas.microsoft.com/office/drawing/2014/main" id="{1815C710-A646-4923-88DD-395C1B02F4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297439" y="3572475"/>
            <a:ext cx="519273" cy="519273"/>
          </a:xfrm>
          <a:prstGeom prst="rect">
            <a:avLst/>
          </a:prstGeom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6C8D517E-E537-AA58-578E-A000CF7BD1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844339" y="3898618"/>
            <a:ext cx="519273" cy="519273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C9209302-0935-9551-F3BC-0E3AAD4626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378211" y="4189718"/>
            <a:ext cx="519273" cy="519273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9DD049EB-1CDA-D657-773F-51D8EA8A05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99873" y="4383143"/>
            <a:ext cx="519273" cy="519273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3AD2F875-7A28-7EF1-9D63-321606BABD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90" y="4806631"/>
            <a:ext cx="519273" cy="519273"/>
          </a:xfrm>
          <a:prstGeom prst="rect">
            <a:avLst/>
          </a:prstGeom>
        </p:spPr>
      </p:pic>
      <p:pic>
        <p:nvPicPr>
          <p:cNvPr id="15" name="Graphic 14" descr="Children with solid fill">
            <a:extLst>
              <a:ext uri="{FF2B5EF4-FFF2-40B4-BE49-F238E27FC236}">
                <a16:creationId xmlns:a16="http://schemas.microsoft.com/office/drawing/2014/main" id="{42AFD5D8-1855-F6E3-29EF-94979905CC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89" y="5500121"/>
            <a:ext cx="519273" cy="519273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404DE148-75D9-4796-0BE1-BE56AC3C3F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25894" y="4654161"/>
            <a:ext cx="519273" cy="519273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9CB23F92-F87E-419D-FA9B-47AE6FE107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330528" y="5188047"/>
            <a:ext cx="519273" cy="519273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DDD92A22-94EB-C179-31DE-1F84B30FE5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50329" y="5824955"/>
            <a:ext cx="519273" cy="519273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AC878155-0600-B3CD-9C5C-AAED43F701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6" y="4156612"/>
            <a:ext cx="519273" cy="519273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8D98D4BB-CFB0-1436-16F6-8C79B555AE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5" y="3428999"/>
            <a:ext cx="519273" cy="519273"/>
          </a:xfrm>
          <a:prstGeom prst="rect">
            <a:avLst/>
          </a:prstGeom>
        </p:spPr>
      </p:pic>
      <p:pic>
        <p:nvPicPr>
          <p:cNvPr id="21" name="Graphic 20" descr="Children with solid fill">
            <a:extLst>
              <a:ext uri="{FF2B5EF4-FFF2-40B4-BE49-F238E27FC236}">
                <a16:creationId xmlns:a16="http://schemas.microsoft.com/office/drawing/2014/main" id="{B4D0C722-23EB-A144-1E45-A5404A3B3E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190692" y="1673374"/>
            <a:ext cx="519273" cy="519273"/>
          </a:xfrm>
          <a:prstGeom prst="rect">
            <a:avLst/>
          </a:prstGeom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2564B472-68A0-0E63-4C95-04D9241234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960269" y="2057627"/>
            <a:ext cx="519273" cy="51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37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A771A-96ED-9CCC-6EF0-427B7692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9B8A-2B3F-0E8F-F937-30C299C7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What do we have in Christ?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5BEE02-42FF-0183-3EF5-7BEA821E4A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244501"/>
              </p:ext>
            </p:extLst>
          </p:nvPr>
        </p:nvGraphicFramePr>
        <p:xfrm>
          <a:off x="838200" y="158965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1DEA1B26-609C-E777-10A6-DB257982E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5" y="1589651"/>
            <a:ext cx="2040115" cy="50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EF9B2832-42C3-04F1-2E55-6B7BDBDDA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042" y="3135085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hildren with solid fill">
            <a:extLst>
              <a:ext uri="{FF2B5EF4-FFF2-40B4-BE49-F238E27FC236}">
                <a16:creationId xmlns:a16="http://schemas.microsoft.com/office/drawing/2014/main" id="{759EAACA-F136-7710-7855-E196C56D8A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292451" y="3701034"/>
            <a:ext cx="519273" cy="519273"/>
          </a:xfrm>
          <a:prstGeom prst="rect">
            <a:avLst/>
          </a:prstGeom>
        </p:spPr>
      </p:pic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DC09DFDD-C004-B6E8-6DF3-BC9860FF1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71735" y="3429000"/>
            <a:ext cx="519273" cy="519273"/>
          </a:xfrm>
          <a:prstGeom prst="rect">
            <a:avLst/>
          </a:prstGeom>
        </p:spPr>
      </p:pic>
      <p:pic>
        <p:nvPicPr>
          <p:cNvPr id="10" name="Graphic 9" descr="Children with solid fill">
            <a:extLst>
              <a:ext uri="{FF2B5EF4-FFF2-40B4-BE49-F238E27FC236}">
                <a16:creationId xmlns:a16="http://schemas.microsoft.com/office/drawing/2014/main" id="{DE4A1032-BAE9-B544-BF46-9C6D4F90B5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297439" y="3572475"/>
            <a:ext cx="519273" cy="519273"/>
          </a:xfrm>
          <a:prstGeom prst="rect">
            <a:avLst/>
          </a:prstGeom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9C48806D-24D5-921D-42DF-CDBA51EEA8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844339" y="3898618"/>
            <a:ext cx="519273" cy="519273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36876B8A-728D-DCB8-0853-4B78775A17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378211" y="4189718"/>
            <a:ext cx="519273" cy="519273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6D4843DE-A0C5-4866-3834-608EABEFDC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99873" y="4383143"/>
            <a:ext cx="519273" cy="519273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257DF904-CFE7-9862-E24F-D0EE1C09FB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90" y="4806631"/>
            <a:ext cx="519273" cy="519273"/>
          </a:xfrm>
          <a:prstGeom prst="rect">
            <a:avLst/>
          </a:prstGeom>
        </p:spPr>
      </p:pic>
      <p:pic>
        <p:nvPicPr>
          <p:cNvPr id="15" name="Graphic 14" descr="Children with solid fill">
            <a:extLst>
              <a:ext uri="{FF2B5EF4-FFF2-40B4-BE49-F238E27FC236}">
                <a16:creationId xmlns:a16="http://schemas.microsoft.com/office/drawing/2014/main" id="{23239545-8E37-589A-E222-00B695579C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89" y="5500121"/>
            <a:ext cx="519273" cy="519273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70C49CDA-C6A6-D0BF-0A19-FFBAE8E12B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25894" y="4654161"/>
            <a:ext cx="519273" cy="519273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A268C074-1B57-6244-C7E4-38E1B5870E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330528" y="5188047"/>
            <a:ext cx="519273" cy="519273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0DA23EBF-2CB9-9EC5-0751-A6F80D6735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50329" y="5824955"/>
            <a:ext cx="519273" cy="519273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FFC614F2-8283-24C2-0933-6F0687EF26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6" y="4156612"/>
            <a:ext cx="519273" cy="519273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4FBFE21C-A0D1-584E-441A-4C6987F956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5" y="3428999"/>
            <a:ext cx="519273" cy="519273"/>
          </a:xfrm>
          <a:prstGeom prst="rect">
            <a:avLst/>
          </a:prstGeom>
        </p:spPr>
      </p:pic>
      <p:pic>
        <p:nvPicPr>
          <p:cNvPr id="21" name="Graphic 20" descr="Children with solid fill">
            <a:extLst>
              <a:ext uri="{FF2B5EF4-FFF2-40B4-BE49-F238E27FC236}">
                <a16:creationId xmlns:a16="http://schemas.microsoft.com/office/drawing/2014/main" id="{6D12D55B-EDBD-4DB7-7C6B-2DF0F699C7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190692" y="1673374"/>
            <a:ext cx="519273" cy="519273"/>
          </a:xfrm>
          <a:prstGeom prst="rect">
            <a:avLst/>
          </a:prstGeom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730D6744-3152-E777-20A6-F2729D2BDD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960269" y="2057627"/>
            <a:ext cx="519273" cy="51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893B7-75FD-4AFA-EDA5-BBD5CB686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60FF6-2C83-9908-E342-9AD98954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What do we have in Christ?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3107551-FD00-439B-6D86-1E3026035C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363647"/>
              </p:ext>
            </p:extLst>
          </p:nvPr>
        </p:nvGraphicFramePr>
        <p:xfrm>
          <a:off x="838200" y="158965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6C961CA2-4216-CBC2-5D7F-EF739AB06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5" y="1589651"/>
            <a:ext cx="2040115" cy="50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5E74C8F6-0AB1-5834-B2DC-29E3EB964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042" y="3135085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hildren with solid fill">
            <a:extLst>
              <a:ext uri="{FF2B5EF4-FFF2-40B4-BE49-F238E27FC236}">
                <a16:creationId xmlns:a16="http://schemas.microsoft.com/office/drawing/2014/main" id="{67D1589F-80B8-4283-DF70-52C58DAEF8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292451" y="3701034"/>
            <a:ext cx="519273" cy="519273"/>
          </a:xfrm>
          <a:prstGeom prst="rect">
            <a:avLst/>
          </a:prstGeom>
        </p:spPr>
      </p:pic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2853CDE7-2031-32D2-B60F-7773230ED6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71735" y="3429000"/>
            <a:ext cx="519273" cy="519273"/>
          </a:xfrm>
          <a:prstGeom prst="rect">
            <a:avLst/>
          </a:prstGeom>
        </p:spPr>
      </p:pic>
      <p:pic>
        <p:nvPicPr>
          <p:cNvPr id="10" name="Graphic 9" descr="Children with solid fill">
            <a:extLst>
              <a:ext uri="{FF2B5EF4-FFF2-40B4-BE49-F238E27FC236}">
                <a16:creationId xmlns:a16="http://schemas.microsoft.com/office/drawing/2014/main" id="{2CC6C0D8-B5BC-16B3-52EF-1428A7F9FA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297439" y="3572475"/>
            <a:ext cx="519273" cy="519273"/>
          </a:xfrm>
          <a:prstGeom prst="rect">
            <a:avLst/>
          </a:prstGeom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8F9F8CBF-3004-FDBF-2B33-C121A6E1F4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844339" y="3898618"/>
            <a:ext cx="519273" cy="519273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74185C9D-E85D-D22A-A5A6-7ED29169F5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378211" y="4189718"/>
            <a:ext cx="519273" cy="519273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A505D802-B8B9-0D0C-EA80-C2FB3B07C7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99873" y="4383143"/>
            <a:ext cx="519273" cy="519273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A24F7E86-574E-5E0A-2831-2850B26EFD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90" y="4806631"/>
            <a:ext cx="519273" cy="519273"/>
          </a:xfrm>
          <a:prstGeom prst="rect">
            <a:avLst/>
          </a:prstGeom>
        </p:spPr>
      </p:pic>
      <p:pic>
        <p:nvPicPr>
          <p:cNvPr id="15" name="Graphic 14" descr="Children with solid fill">
            <a:extLst>
              <a:ext uri="{FF2B5EF4-FFF2-40B4-BE49-F238E27FC236}">
                <a16:creationId xmlns:a16="http://schemas.microsoft.com/office/drawing/2014/main" id="{0DC092AC-60A2-07D4-9D3F-0FB615D68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89" y="5500121"/>
            <a:ext cx="519273" cy="519273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CDB2226F-AB32-641A-031B-A3796FDDA8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25894" y="4654161"/>
            <a:ext cx="519273" cy="519273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7180DAA2-CAB2-4B95-EA59-5F74AD338D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330528" y="5188047"/>
            <a:ext cx="519273" cy="519273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6C299EE0-7FC3-1255-D47B-A40DC634FD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50329" y="5824955"/>
            <a:ext cx="519273" cy="519273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F1A155D9-B864-24F1-4F68-F178EC0E7B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6" y="4156612"/>
            <a:ext cx="519273" cy="519273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E26E558C-5435-C5BE-4377-D9E51648D8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5" y="3428999"/>
            <a:ext cx="519273" cy="519273"/>
          </a:xfrm>
          <a:prstGeom prst="rect">
            <a:avLst/>
          </a:prstGeom>
        </p:spPr>
      </p:pic>
      <p:pic>
        <p:nvPicPr>
          <p:cNvPr id="21" name="Graphic 20" descr="Children with solid fill">
            <a:extLst>
              <a:ext uri="{FF2B5EF4-FFF2-40B4-BE49-F238E27FC236}">
                <a16:creationId xmlns:a16="http://schemas.microsoft.com/office/drawing/2014/main" id="{66370DFD-0521-F555-15EE-A6ECE1EEDF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190692" y="1673374"/>
            <a:ext cx="519273" cy="519273"/>
          </a:xfrm>
          <a:prstGeom prst="rect">
            <a:avLst/>
          </a:prstGeom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B16FA6EC-5AFA-03EA-4884-23C44A132F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960269" y="2057627"/>
            <a:ext cx="519273" cy="51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30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ADDE2-2E68-E3A2-D7A6-BA854756A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B4929-E731-2343-B39B-C919921F3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What do we have in Christ?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6E540A-7A5D-7E41-20C5-2EA5E1DAAC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620453"/>
              </p:ext>
            </p:extLst>
          </p:nvPr>
        </p:nvGraphicFramePr>
        <p:xfrm>
          <a:off x="838200" y="158965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F3E7E77B-E095-7993-68D6-11E4E5917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5" y="1589651"/>
            <a:ext cx="2040115" cy="50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4B98A1B4-5F9A-1ACB-3200-B2EC31F33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042" y="3135085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hildren with solid fill">
            <a:extLst>
              <a:ext uri="{FF2B5EF4-FFF2-40B4-BE49-F238E27FC236}">
                <a16:creationId xmlns:a16="http://schemas.microsoft.com/office/drawing/2014/main" id="{BC75EEE3-628D-0261-F6A5-629C858FBB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292451" y="3701034"/>
            <a:ext cx="519273" cy="519273"/>
          </a:xfrm>
          <a:prstGeom prst="rect">
            <a:avLst/>
          </a:prstGeom>
        </p:spPr>
      </p:pic>
      <p:pic>
        <p:nvPicPr>
          <p:cNvPr id="9" name="Graphic 8" descr="Children with solid fill">
            <a:extLst>
              <a:ext uri="{FF2B5EF4-FFF2-40B4-BE49-F238E27FC236}">
                <a16:creationId xmlns:a16="http://schemas.microsoft.com/office/drawing/2014/main" id="{BFA518DF-9523-FE8A-890D-73D03C8823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71735" y="3429000"/>
            <a:ext cx="519273" cy="519273"/>
          </a:xfrm>
          <a:prstGeom prst="rect">
            <a:avLst/>
          </a:prstGeom>
        </p:spPr>
      </p:pic>
      <p:pic>
        <p:nvPicPr>
          <p:cNvPr id="10" name="Graphic 9" descr="Children with solid fill">
            <a:extLst>
              <a:ext uri="{FF2B5EF4-FFF2-40B4-BE49-F238E27FC236}">
                <a16:creationId xmlns:a16="http://schemas.microsoft.com/office/drawing/2014/main" id="{6C253889-0175-C4CA-842F-0CF4FCC275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297439" y="3572475"/>
            <a:ext cx="519273" cy="519273"/>
          </a:xfrm>
          <a:prstGeom prst="rect">
            <a:avLst/>
          </a:prstGeom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E9AD92B8-B869-2A22-5219-6A1904DF7D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844339" y="3898618"/>
            <a:ext cx="519273" cy="519273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ABCC0A83-7BE3-1476-7D7B-F5EC46DFE8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378211" y="4189718"/>
            <a:ext cx="519273" cy="519273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4C9CB305-9FC0-DB8F-B957-F2480D8A12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99873" y="4383143"/>
            <a:ext cx="519273" cy="519273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B25B5458-F24C-FB49-442F-EC341FF79A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90" y="4806631"/>
            <a:ext cx="519273" cy="519273"/>
          </a:xfrm>
          <a:prstGeom prst="rect">
            <a:avLst/>
          </a:prstGeom>
        </p:spPr>
      </p:pic>
      <p:pic>
        <p:nvPicPr>
          <p:cNvPr id="15" name="Graphic 14" descr="Children with solid fill">
            <a:extLst>
              <a:ext uri="{FF2B5EF4-FFF2-40B4-BE49-F238E27FC236}">
                <a16:creationId xmlns:a16="http://schemas.microsoft.com/office/drawing/2014/main" id="{F66C2700-FCB0-3790-1093-4E890761AC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89" y="5500121"/>
            <a:ext cx="519273" cy="519273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D2B18FFB-DCB9-881B-D2E8-2154CEBB40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25894" y="4654161"/>
            <a:ext cx="519273" cy="519273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C31E54C6-1556-7EDE-E61A-AFE48ABEC3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330528" y="5188047"/>
            <a:ext cx="519273" cy="519273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7B6346D0-1C5D-7239-E4D7-91696BC2F8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50329" y="5824955"/>
            <a:ext cx="519273" cy="519273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DF1133C5-6C0D-7D36-2030-8652AD7CAE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6" y="4156612"/>
            <a:ext cx="519273" cy="519273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DB2CA3CA-4DEF-54B8-367D-1A6D53284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5" y="3428999"/>
            <a:ext cx="519273" cy="519273"/>
          </a:xfrm>
          <a:prstGeom prst="rect">
            <a:avLst/>
          </a:prstGeom>
        </p:spPr>
      </p:pic>
      <p:pic>
        <p:nvPicPr>
          <p:cNvPr id="21" name="Graphic 20" descr="Children with solid fill">
            <a:extLst>
              <a:ext uri="{FF2B5EF4-FFF2-40B4-BE49-F238E27FC236}">
                <a16:creationId xmlns:a16="http://schemas.microsoft.com/office/drawing/2014/main" id="{26CD7F4E-2AC2-5254-9D56-DBB542D273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190692" y="1673374"/>
            <a:ext cx="519273" cy="519273"/>
          </a:xfrm>
          <a:prstGeom prst="rect">
            <a:avLst/>
          </a:prstGeom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FB998DE2-E597-E28C-0884-C776E47F03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960269" y="2057627"/>
            <a:ext cx="519273" cy="51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315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63F1F-A808-1A59-6442-6AF235133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1DDEF-BAEC-910D-82C7-6EE8992C1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What do we have in Christ?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466199-383F-EE8D-E6BB-99DFF1B0EC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8965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6" descr="Outline Man icon People clipart 55652567 Vector Art at Vecteezy">
            <a:extLst>
              <a:ext uri="{FF2B5EF4-FFF2-40B4-BE49-F238E27FC236}">
                <a16:creationId xmlns:a16="http://schemas.microsoft.com/office/drawing/2014/main" id="{938BCDAC-772E-1B8C-58F2-8949D582A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5" y="1589651"/>
            <a:ext cx="2040115" cy="50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Emmanuel Church Canterbury | We are a community of people in the heart of  Canterbury who want to get to grips with the good news of Jesus as found in  the Bible.">
            <a:extLst>
              <a:ext uri="{FF2B5EF4-FFF2-40B4-BE49-F238E27FC236}">
                <a16:creationId xmlns:a16="http://schemas.microsoft.com/office/drawing/2014/main" id="{274A8187-4863-CCD9-0E13-73778EAF0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042" y="3135085"/>
            <a:ext cx="1709788" cy="4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c 10" descr="Children with solid fill">
            <a:extLst>
              <a:ext uri="{FF2B5EF4-FFF2-40B4-BE49-F238E27FC236}">
                <a16:creationId xmlns:a16="http://schemas.microsoft.com/office/drawing/2014/main" id="{AC717D4D-F75B-D7F2-443A-CCBF5FD241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292451" y="3701034"/>
            <a:ext cx="519273" cy="519273"/>
          </a:xfrm>
          <a:prstGeom prst="rect">
            <a:avLst/>
          </a:prstGeom>
        </p:spPr>
      </p:pic>
      <p:pic>
        <p:nvPicPr>
          <p:cNvPr id="12" name="Graphic 11" descr="Children with solid fill">
            <a:extLst>
              <a:ext uri="{FF2B5EF4-FFF2-40B4-BE49-F238E27FC236}">
                <a16:creationId xmlns:a16="http://schemas.microsoft.com/office/drawing/2014/main" id="{F5FBEEA7-28E6-4F53-1EA1-9F414053E6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71735" y="3429000"/>
            <a:ext cx="519273" cy="519273"/>
          </a:xfrm>
          <a:prstGeom prst="rect">
            <a:avLst/>
          </a:prstGeom>
        </p:spPr>
      </p:pic>
      <p:pic>
        <p:nvPicPr>
          <p:cNvPr id="13" name="Graphic 12" descr="Children with solid fill">
            <a:extLst>
              <a:ext uri="{FF2B5EF4-FFF2-40B4-BE49-F238E27FC236}">
                <a16:creationId xmlns:a16="http://schemas.microsoft.com/office/drawing/2014/main" id="{47BEA169-2D76-AFCD-37F9-E8464549D2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297439" y="3572475"/>
            <a:ext cx="519273" cy="519273"/>
          </a:xfrm>
          <a:prstGeom prst="rect">
            <a:avLst/>
          </a:prstGeom>
        </p:spPr>
      </p:pic>
      <p:pic>
        <p:nvPicPr>
          <p:cNvPr id="14" name="Graphic 13" descr="Children with solid fill">
            <a:extLst>
              <a:ext uri="{FF2B5EF4-FFF2-40B4-BE49-F238E27FC236}">
                <a16:creationId xmlns:a16="http://schemas.microsoft.com/office/drawing/2014/main" id="{2C1D3DD1-F4FB-458B-E22C-9B2C1A615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844339" y="3898618"/>
            <a:ext cx="519273" cy="519273"/>
          </a:xfrm>
          <a:prstGeom prst="rect">
            <a:avLst/>
          </a:prstGeom>
        </p:spPr>
      </p:pic>
      <p:pic>
        <p:nvPicPr>
          <p:cNvPr id="15" name="Graphic 14" descr="Children with solid fill">
            <a:extLst>
              <a:ext uri="{FF2B5EF4-FFF2-40B4-BE49-F238E27FC236}">
                <a16:creationId xmlns:a16="http://schemas.microsoft.com/office/drawing/2014/main" id="{1F6FB72B-4BA2-BEAB-424E-A13241454F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378211" y="4189718"/>
            <a:ext cx="519273" cy="519273"/>
          </a:xfrm>
          <a:prstGeom prst="rect">
            <a:avLst/>
          </a:prstGeom>
        </p:spPr>
      </p:pic>
      <p:pic>
        <p:nvPicPr>
          <p:cNvPr id="16" name="Graphic 15" descr="Children with solid fill">
            <a:extLst>
              <a:ext uri="{FF2B5EF4-FFF2-40B4-BE49-F238E27FC236}">
                <a16:creationId xmlns:a16="http://schemas.microsoft.com/office/drawing/2014/main" id="{6B63B87C-DE0E-AE78-B873-952605AD11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799873" y="4383143"/>
            <a:ext cx="519273" cy="519273"/>
          </a:xfrm>
          <a:prstGeom prst="rect">
            <a:avLst/>
          </a:prstGeom>
        </p:spPr>
      </p:pic>
      <p:pic>
        <p:nvPicPr>
          <p:cNvPr id="17" name="Graphic 16" descr="Children with solid fill">
            <a:extLst>
              <a:ext uri="{FF2B5EF4-FFF2-40B4-BE49-F238E27FC236}">
                <a16:creationId xmlns:a16="http://schemas.microsoft.com/office/drawing/2014/main" id="{8D66EDEB-C75B-C1D0-C5B6-5BFEDF7E09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90" y="4806631"/>
            <a:ext cx="519273" cy="519273"/>
          </a:xfrm>
          <a:prstGeom prst="rect">
            <a:avLst/>
          </a:prstGeom>
        </p:spPr>
      </p:pic>
      <p:pic>
        <p:nvPicPr>
          <p:cNvPr id="18" name="Graphic 17" descr="Children with solid fill">
            <a:extLst>
              <a:ext uri="{FF2B5EF4-FFF2-40B4-BE49-F238E27FC236}">
                <a16:creationId xmlns:a16="http://schemas.microsoft.com/office/drawing/2014/main" id="{7108150D-DB98-BA8E-2689-B9673CE19B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9752189" y="5500121"/>
            <a:ext cx="519273" cy="519273"/>
          </a:xfrm>
          <a:prstGeom prst="rect">
            <a:avLst/>
          </a:prstGeom>
        </p:spPr>
      </p:pic>
      <p:pic>
        <p:nvPicPr>
          <p:cNvPr id="19" name="Graphic 18" descr="Children with solid fill">
            <a:extLst>
              <a:ext uri="{FF2B5EF4-FFF2-40B4-BE49-F238E27FC236}">
                <a16:creationId xmlns:a16="http://schemas.microsoft.com/office/drawing/2014/main" id="{ACD44137-451C-1247-1897-2CA5F9F6E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25894" y="4654161"/>
            <a:ext cx="519273" cy="519273"/>
          </a:xfrm>
          <a:prstGeom prst="rect">
            <a:avLst/>
          </a:prstGeom>
        </p:spPr>
      </p:pic>
      <p:pic>
        <p:nvPicPr>
          <p:cNvPr id="20" name="Graphic 19" descr="Children with solid fill">
            <a:extLst>
              <a:ext uri="{FF2B5EF4-FFF2-40B4-BE49-F238E27FC236}">
                <a16:creationId xmlns:a16="http://schemas.microsoft.com/office/drawing/2014/main" id="{DC473C80-4F5B-EA4D-B518-C2E8836E4C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330528" y="5188047"/>
            <a:ext cx="519273" cy="519273"/>
          </a:xfrm>
          <a:prstGeom prst="rect">
            <a:avLst/>
          </a:prstGeom>
        </p:spPr>
      </p:pic>
      <p:pic>
        <p:nvPicPr>
          <p:cNvPr id="21" name="Graphic 20" descr="Children with solid fill">
            <a:extLst>
              <a:ext uri="{FF2B5EF4-FFF2-40B4-BE49-F238E27FC236}">
                <a16:creationId xmlns:a16="http://schemas.microsoft.com/office/drawing/2014/main" id="{7D941CD6-6077-EF5C-2855-4BAB58CF0B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450329" y="5824955"/>
            <a:ext cx="519273" cy="519273"/>
          </a:xfrm>
          <a:prstGeom prst="rect">
            <a:avLst/>
          </a:prstGeom>
        </p:spPr>
      </p:pic>
      <p:pic>
        <p:nvPicPr>
          <p:cNvPr id="22" name="Graphic 21" descr="Children with solid fill">
            <a:extLst>
              <a:ext uri="{FF2B5EF4-FFF2-40B4-BE49-F238E27FC236}">
                <a16:creationId xmlns:a16="http://schemas.microsoft.com/office/drawing/2014/main" id="{17C72C7F-1F77-2F24-7F46-DD3DE4E62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6" y="4156612"/>
            <a:ext cx="519273" cy="519273"/>
          </a:xfrm>
          <a:prstGeom prst="rect">
            <a:avLst/>
          </a:prstGeom>
        </p:spPr>
      </p:pic>
      <p:pic>
        <p:nvPicPr>
          <p:cNvPr id="23" name="Graphic 22" descr="Children with solid fill">
            <a:extLst>
              <a:ext uri="{FF2B5EF4-FFF2-40B4-BE49-F238E27FC236}">
                <a16:creationId xmlns:a16="http://schemas.microsoft.com/office/drawing/2014/main" id="{C731330C-E154-CEFC-0ACA-F4AA73FBC6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10915715" y="3428999"/>
            <a:ext cx="519273" cy="519273"/>
          </a:xfrm>
          <a:prstGeom prst="rect">
            <a:avLst/>
          </a:prstGeom>
        </p:spPr>
      </p:pic>
      <p:pic>
        <p:nvPicPr>
          <p:cNvPr id="24" name="Graphic 23" descr="Children with solid fill">
            <a:extLst>
              <a:ext uri="{FF2B5EF4-FFF2-40B4-BE49-F238E27FC236}">
                <a16:creationId xmlns:a16="http://schemas.microsoft.com/office/drawing/2014/main" id="{3823BA23-AD8D-A518-312D-B130291005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10190692" y="1673374"/>
            <a:ext cx="519273" cy="519273"/>
          </a:xfrm>
          <a:prstGeom prst="rect">
            <a:avLst/>
          </a:prstGeom>
        </p:spPr>
      </p:pic>
      <p:pic>
        <p:nvPicPr>
          <p:cNvPr id="25" name="Graphic 24" descr="Children with solid fill">
            <a:extLst>
              <a:ext uri="{FF2B5EF4-FFF2-40B4-BE49-F238E27FC236}">
                <a16:creationId xmlns:a16="http://schemas.microsoft.com/office/drawing/2014/main" id="{3FFFE104-0E2C-C0AE-5B70-9AB4862CB5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4201">
            <a:off x="9960269" y="2057627"/>
            <a:ext cx="519273" cy="51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75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6A61D7-F79A-219A-8036-4F5348A6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CFC6F-05B4-7077-F616-D4B2FB816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68E9180-638A-3321-6DA0-55D5F078F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FC8AEC5-3E72-13DE-5CB5-BDD2524A3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482040-3705-21FD-4FB7-E57B6B9E4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5DDBE2E-F85F-3C8D-C76E-BE1B1166D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3B73266-6370-C627-6055-F7048C733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D79C3-8F53-264C-20D3-8ACF69BBF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>
                <a:solidFill>
                  <a:srgbClr val="FFFFFF"/>
                </a:solidFill>
              </a:rPr>
              <a:t>So in Christ,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we though many form one body, 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and each member belongs </a:t>
            </a:r>
            <a:br>
              <a:rPr lang="en-GB" sz="4800" dirty="0">
                <a:solidFill>
                  <a:srgbClr val="FFFFFF"/>
                </a:solidFill>
              </a:rPr>
            </a:br>
            <a:r>
              <a:rPr lang="en-GB" sz="4800" dirty="0">
                <a:solidFill>
                  <a:srgbClr val="FFFFFF"/>
                </a:solidFill>
              </a:rPr>
              <a:t>to all the others.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55CF3F-ED64-8885-B06F-00886C844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r>
              <a:rPr lang="en-GB" sz="3500" i="1" dirty="0"/>
              <a:t>Becoming a growing family in 2026 might sometimes feel impossible, but it is possible!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463A0E-A1F9-C47A-66A6-22468D409871}"/>
              </a:ext>
            </a:extLst>
          </p:cNvPr>
          <p:cNvSpPr txBox="1"/>
          <p:nvPr/>
        </p:nvSpPr>
        <p:spPr>
          <a:xfrm>
            <a:off x="1329949" y="3663576"/>
            <a:ext cx="2903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i="1" dirty="0">
                <a:solidFill>
                  <a:schemeClr val="bg1"/>
                </a:solidFill>
              </a:rPr>
              <a:t>Romans 12:5</a:t>
            </a:r>
          </a:p>
        </p:txBody>
      </p:sp>
    </p:spTree>
    <p:extLst>
      <p:ext uri="{BB962C8B-B14F-4D97-AF65-F5344CB8AC3E}">
        <p14:creationId xmlns:p14="http://schemas.microsoft.com/office/powerpoint/2010/main" val="3910714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538</Words>
  <Application>Microsoft Office PowerPoint</Application>
  <PresentationFormat>Widescreen</PresentationFormat>
  <Paragraphs>94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Office Theme</vt:lpstr>
      <vt:lpstr>1_Office Theme</vt:lpstr>
      <vt:lpstr>FOCUS FOR THE YEAR</vt:lpstr>
      <vt:lpstr>PowerPoint Presentation</vt:lpstr>
      <vt:lpstr>FOCUS FOR THE YEAR</vt:lpstr>
      <vt:lpstr>FOCUS FOR THE YEAR</vt:lpstr>
      <vt:lpstr>So in Christ,  we though many form one body,  and each member belongs  to all the others.</vt:lpstr>
      <vt:lpstr>So in Christ,  we though many form one body,  and each member belongs  to all the others.</vt:lpstr>
      <vt:lpstr>So in Christ,  we though many form one body,  and each member belongs  to all the others.</vt:lpstr>
      <vt:lpstr>We though many…form one body</vt:lpstr>
      <vt:lpstr>We though many…form one body</vt:lpstr>
      <vt:lpstr>We though many…form one body</vt:lpstr>
      <vt:lpstr>What might we do when church feels difficult?</vt:lpstr>
      <vt:lpstr>What might we do when church feels difficult?</vt:lpstr>
      <vt:lpstr>What might we do when church feels difficult?</vt:lpstr>
      <vt:lpstr>So in Christ,  we though many form one body,  and each member belongs  to all the others.</vt:lpstr>
      <vt:lpstr>What might we do when church feels difficult?</vt:lpstr>
      <vt:lpstr>What might we do when church feels difficult?</vt:lpstr>
      <vt:lpstr>So in Christ,  we though many form one body,  and each member belongs  to all the others.</vt:lpstr>
      <vt:lpstr>So in Christ,  we though many form one body,  and each member belongs  to all the others.</vt:lpstr>
      <vt:lpstr>So in Christ,  we though many form one body,  and each member belongs  to all the others.</vt:lpstr>
      <vt:lpstr>PowerPoint Presentation</vt:lpstr>
      <vt:lpstr>What do we have in Christ?</vt:lpstr>
      <vt:lpstr>What do we have in Christ?</vt:lpstr>
      <vt:lpstr>What do we have in Christ?</vt:lpstr>
      <vt:lpstr>What do we have in Christ?</vt:lpstr>
      <vt:lpstr>What do we have in Christ?</vt:lpstr>
      <vt:lpstr>What do we have in Christ?</vt:lpstr>
      <vt:lpstr>What do we have in Christ?</vt:lpstr>
      <vt:lpstr>So in Christ,  we though many form one body,  and each member belongs  to all the others.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Halpin</dc:creator>
  <cp:lastModifiedBy>Daniel Halpin</cp:lastModifiedBy>
  <cp:revision>1</cp:revision>
  <dcterms:created xsi:type="dcterms:W3CDTF">2026-01-03T20:18:56Z</dcterms:created>
  <dcterms:modified xsi:type="dcterms:W3CDTF">2026-01-04T07:02:19Z</dcterms:modified>
</cp:coreProperties>
</file>